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7" r:id="rId4"/>
  </p:sldMasterIdLst>
  <p:notesMasterIdLst>
    <p:notesMasterId r:id="rId11"/>
  </p:notesMasterIdLst>
  <p:sldIdLst>
    <p:sldId id="256" r:id="rId5"/>
    <p:sldId id="257" r:id="rId6"/>
    <p:sldId id="258" r:id="rId7"/>
    <p:sldId id="259" r:id="rId8"/>
    <p:sldId id="260" r:id="rId9"/>
    <p:sldId id="261" r:id="rId10"/>
  </p:sldIdLst>
  <p:sldSz cx="9144000" cy="5143500" type="screen16x9"/>
  <p:notesSz cx="6858000" cy="9144000"/>
  <p:embeddedFontLst>
    <p:embeddedFont>
      <p:font typeface="Sora" panose="020B0604020202020204" charset="0"/>
      <p:regular r:id="rId12"/>
      <p:bold r:id="rId13"/>
    </p:embeddedFont>
    <p:embeddedFont>
      <p:font typeface="Sora ExtraLight" panose="020B0604020202020204" charset="0"/>
      <p:regular r:id="rId14"/>
      <p:bold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100" d="100"/>
          <a:sy n="100" d="100"/>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2.fntdata"/><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font" Target="fonts/font1.fntdata"/><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font" Target="fonts/font4.fntdata"/><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4"/>
        <p:cNvGrpSpPr/>
        <p:nvPr/>
      </p:nvGrpSpPr>
      <p:grpSpPr>
        <a:xfrm>
          <a:off x="0" y="0"/>
          <a:ext cx="0" cy="0"/>
          <a:chOff x="0" y="0"/>
          <a:chExt cx="0" cy="0"/>
        </a:xfrm>
      </p:grpSpPr>
      <p:sp>
        <p:nvSpPr>
          <p:cNvPr id="885" name="Google Shape;885;g374ef89eecf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6" name="Google Shape;886;g374ef89eec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1"/>
        <p:cNvGrpSpPr/>
        <p:nvPr/>
      </p:nvGrpSpPr>
      <p:grpSpPr>
        <a:xfrm>
          <a:off x="0" y="0"/>
          <a:ext cx="0" cy="0"/>
          <a:chOff x="0" y="0"/>
          <a:chExt cx="0" cy="0"/>
        </a:xfrm>
      </p:grpSpPr>
      <p:sp>
        <p:nvSpPr>
          <p:cNvPr id="892" name="Google Shape;892;g374ef89eecf_0_14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3" name="Google Shape;893;g374ef89eecf_0_14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0"/>
        <p:cNvGrpSpPr/>
        <p:nvPr/>
      </p:nvGrpSpPr>
      <p:grpSpPr>
        <a:xfrm>
          <a:off x="0" y="0"/>
          <a:ext cx="0" cy="0"/>
          <a:chOff x="0" y="0"/>
          <a:chExt cx="0" cy="0"/>
        </a:xfrm>
      </p:grpSpPr>
      <p:sp>
        <p:nvSpPr>
          <p:cNvPr id="901" name="Google Shape;901;g374ef89eecf_0_14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2" name="Google Shape;902;g374ef89eecf_0_14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1"/>
        <p:cNvGrpSpPr/>
        <p:nvPr/>
      </p:nvGrpSpPr>
      <p:grpSpPr>
        <a:xfrm>
          <a:off x="0" y="0"/>
          <a:ext cx="0" cy="0"/>
          <a:chOff x="0" y="0"/>
          <a:chExt cx="0" cy="0"/>
        </a:xfrm>
      </p:grpSpPr>
      <p:sp>
        <p:nvSpPr>
          <p:cNvPr id="912" name="Google Shape;912;g374ef89eecf_0_148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3" name="Google Shape;913;g374ef89eecf_0_14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2"/>
        <p:cNvGrpSpPr/>
        <p:nvPr/>
      </p:nvGrpSpPr>
      <p:grpSpPr>
        <a:xfrm>
          <a:off x="0" y="0"/>
          <a:ext cx="0" cy="0"/>
          <a:chOff x="0" y="0"/>
          <a:chExt cx="0" cy="0"/>
        </a:xfrm>
      </p:grpSpPr>
      <p:sp>
        <p:nvSpPr>
          <p:cNvPr id="923" name="Google Shape;923;g374ef89eecf_0_150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4" name="Google Shape;924;g374ef89eecf_0_15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1"/>
        <p:cNvGrpSpPr/>
        <p:nvPr/>
      </p:nvGrpSpPr>
      <p:grpSpPr>
        <a:xfrm>
          <a:off x="0" y="0"/>
          <a:ext cx="0" cy="0"/>
          <a:chOff x="0" y="0"/>
          <a:chExt cx="0" cy="0"/>
        </a:xfrm>
      </p:grpSpPr>
      <p:sp>
        <p:nvSpPr>
          <p:cNvPr id="932" name="Google Shape;932;g374ef89eecf_0_15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3" name="Google Shape;933;g374ef89eecf_0_15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 Alt 2">
  <p:cSld name="BLANK_2">
    <p:bg>
      <p:bgPr>
        <a:solidFill>
          <a:schemeClr val="lt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subTitle" idx="1"/>
          </p:nvPr>
        </p:nvSpPr>
        <p:spPr>
          <a:xfrm>
            <a:off x="130200" y="4291350"/>
            <a:ext cx="4922100" cy="739200"/>
          </a:xfrm>
          <a:prstGeom prst="rect">
            <a:avLst/>
          </a:prstGeom>
        </p:spPr>
        <p:txBody>
          <a:bodyPr spcFirstLastPara="1" wrap="square" lIns="91425" tIns="91425" rIns="91425" bIns="91425" anchor="b" anchorCtr="0">
            <a:noAutofit/>
          </a:bodyPr>
          <a:lstStyle>
            <a:lvl1pPr lvl="0">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1pPr>
            <a:lvl2pPr lvl="1">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2pPr>
            <a:lvl3pPr lvl="2">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3pPr>
            <a:lvl4pPr lvl="3">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4pPr>
            <a:lvl5pPr lvl="4">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5pPr>
            <a:lvl6pPr lvl="5">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6pPr>
            <a:lvl7pPr lvl="6">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7pPr>
            <a:lvl8pPr lvl="7">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8pPr>
            <a:lvl9pPr lvl="8">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9pPr>
          </a:lstStyle>
          <a:p>
            <a:endParaRPr/>
          </a:p>
        </p:txBody>
      </p:sp>
      <p:sp>
        <p:nvSpPr>
          <p:cNvPr id="11" name="Google Shape;11;p2"/>
          <p:cNvSpPr/>
          <p:nvPr/>
        </p:nvSpPr>
        <p:spPr>
          <a:xfrm rot="-900003">
            <a:off x="2618331" y="-723216"/>
            <a:ext cx="4001240" cy="1687704"/>
          </a:xfrm>
          <a:prstGeom prst="chord">
            <a:avLst>
              <a:gd name="adj1" fmla="val 694140"/>
              <a:gd name="adj2" fmla="val 11948531"/>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 name="Google Shape;12;p2"/>
          <p:cNvSpPr txBox="1">
            <a:spLocks noGrp="1"/>
          </p:cNvSpPr>
          <p:nvPr>
            <p:ph type="subTitle" idx="2"/>
          </p:nvPr>
        </p:nvSpPr>
        <p:spPr>
          <a:xfrm>
            <a:off x="138475" y="228600"/>
            <a:ext cx="2164500" cy="3387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dk2"/>
                </a:solidFill>
                <a:latin typeface="Sora Light"/>
                <a:ea typeface="Sora Light"/>
                <a:cs typeface="Sora Light"/>
                <a:sym typeface="Sora Light"/>
              </a:defRPr>
            </a:lvl1pPr>
            <a:lvl2pPr lvl="1">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2pPr>
            <a:lvl3pPr lvl="2">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3pPr>
            <a:lvl4pPr lvl="3">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4pPr>
            <a:lvl5pPr lvl="4">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5pPr>
            <a:lvl6pPr lvl="5">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6pPr>
            <a:lvl7pPr lvl="6">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7pPr>
            <a:lvl8pPr lvl="7">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8pPr>
            <a:lvl9pPr lvl="8">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9pPr>
          </a:lstStyle>
          <a:p>
            <a:endParaRPr/>
          </a:p>
        </p:txBody>
      </p:sp>
      <p:sp>
        <p:nvSpPr>
          <p:cNvPr id="13" name="Google Shape;13;p2"/>
          <p:cNvSpPr/>
          <p:nvPr/>
        </p:nvSpPr>
        <p:spPr>
          <a:xfrm>
            <a:off x="228600" y="4445350"/>
            <a:ext cx="4823700" cy="210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nvGrpSpPr>
          <p:cNvPr id="14" name="Google Shape;14;p2"/>
          <p:cNvGrpSpPr/>
          <p:nvPr/>
        </p:nvGrpSpPr>
        <p:grpSpPr>
          <a:xfrm rot="10800000" flipH="1">
            <a:off x="4395238" y="-11"/>
            <a:ext cx="4748757" cy="2797859"/>
            <a:chOff x="3200875" y="1642950"/>
            <a:chExt cx="5970275" cy="3517550"/>
          </a:xfrm>
        </p:grpSpPr>
        <p:sp>
          <p:nvSpPr>
            <p:cNvPr id="15" name="Google Shape;15;p2"/>
            <p:cNvSpPr/>
            <p:nvPr/>
          </p:nvSpPr>
          <p:spPr>
            <a:xfrm>
              <a:off x="4208325" y="1644500"/>
              <a:ext cx="4962825" cy="3516000"/>
            </a:xfrm>
            <a:custGeom>
              <a:avLst/>
              <a:gdLst/>
              <a:ahLst/>
              <a:cxnLst/>
              <a:rect l="l" t="t" r="r" b="b"/>
              <a:pathLst>
                <a:path w="198513" h="140640" extrusionOk="0">
                  <a:moveTo>
                    <a:pt x="31387" y="0"/>
                  </a:moveTo>
                  <a:lnTo>
                    <a:pt x="0" y="140640"/>
                  </a:lnTo>
                  <a:lnTo>
                    <a:pt x="198513" y="140640"/>
                  </a:lnTo>
                  <a:lnTo>
                    <a:pt x="198513" y="63700"/>
                  </a:lnTo>
                  <a:close/>
                </a:path>
              </a:pathLst>
            </a:custGeom>
            <a:gradFill>
              <a:gsLst>
                <a:gs pos="0">
                  <a:schemeClr val="accent2"/>
                </a:gs>
                <a:gs pos="21000">
                  <a:schemeClr val="lt2"/>
                </a:gs>
                <a:gs pos="51000">
                  <a:schemeClr val="accent1"/>
                </a:gs>
                <a:gs pos="79000">
                  <a:schemeClr val="accent1"/>
                </a:gs>
                <a:gs pos="91000">
                  <a:schemeClr val="accent3"/>
                </a:gs>
                <a:gs pos="100000">
                  <a:schemeClr val="accent4"/>
                </a:gs>
              </a:gsLst>
              <a:lin ang="5400012" scaled="0"/>
            </a:gradFill>
            <a:ln>
              <a:noFill/>
            </a:ln>
          </p:spPr>
        </p:sp>
        <p:sp>
          <p:nvSpPr>
            <p:cNvPr id="16" name="Google Shape;16;p2"/>
            <p:cNvSpPr/>
            <p:nvPr/>
          </p:nvSpPr>
          <p:spPr>
            <a:xfrm>
              <a:off x="3200875" y="1642950"/>
              <a:ext cx="1795975" cy="3517550"/>
            </a:xfrm>
            <a:custGeom>
              <a:avLst/>
              <a:gdLst/>
              <a:ahLst/>
              <a:cxnLst/>
              <a:rect l="l" t="t" r="r" b="b"/>
              <a:pathLst>
                <a:path w="71839" h="140702" extrusionOk="0">
                  <a:moveTo>
                    <a:pt x="71839" y="0"/>
                  </a:moveTo>
                  <a:lnTo>
                    <a:pt x="40808" y="140702"/>
                  </a:lnTo>
                  <a:lnTo>
                    <a:pt x="0" y="140702"/>
                  </a:lnTo>
                  <a:close/>
                </a:path>
              </a:pathLst>
            </a:custGeom>
            <a:solidFill>
              <a:schemeClr val="accent5"/>
            </a:solidFill>
            <a:ln>
              <a:noFill/>
            </a:ln>
          </p:spPr>
        </p:sp>
      </p:grpSp>
      <p:grpSp>
        <p:nvGrpSpPr>
          <p:cNvPr id="17" name="Google Shape;17;p2"/>
          <p:cNvGrpSpPr/>
          <p:nvPr/>
        </p:nvGrpSpPr>
        <p:grpSpPr>
          <a:xfrm flipH="1">
            <a:off x="6309311" y="2793726"/>
            <a:ext cx="2834695" cy="1890116"/>
            <a:chOff x="312900" y="2793625"/>
            <a:chExt cx="2221200" cy="1481050"/>
          </a:xfrm>
        </p:grpSpPr>
        <p:grpSp>
          <p:nvGrpSpPr>
            <p:cNvPr id="18" name="Google Shape;18;p2"/>
            <p:cNvGrpSpPr/>
            <p:nvPr/>
          </p:nvGrpSpPr>
          <p:grpSpPr>
            <a:xfrm>
              <a:off x="312900" y="2793625"/>
              <a:ext cx="1851000" cy="1481050"/>
              <a:chOff x="461225" y="3249175"/>
              <a:chExt cx="1851000" cy="1481050"/>
            </a:xfrm>
          </p:grpSpPr>
          <p:grpSp>
            <p:nvGrpSpPr>
              <p:cNvPr id="19" name="Google Shape;19;p2"/>
              <p:cNvGrpSpPr/>
              <p:nvPr/>
            </p:nvGrpSpPr>
            <p:grpSpPr>
              <a:xfrm>
                <a:off x="461225" y="3249175"/>
                <a:ext cx="1851000" cy="370200"/>
                <a:chOff x="461225" y="3249175"/>
                <a:chExt cx="1851000" cy="370200"/>
              </a:xfrm>
            </p:grpSpPr>
            <p:sp>
              <p:nvSpPr>
                <p:cNvPr id="20" name="Google Shape;20;p2"/>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1" name="Google Shape;21;p2"/>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2" name="Google Shape;22;p2"/>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23" name="Google Shape;23;p2"/>
              <p:cNvGrpSpPr/>
              <p:nvPr/>
            </p:nvGrpSpPr>
            <p:grpSpPr>
              <a:xfrm>
                <a:off x="461225" y="3619500"/>
                <a:ext cx="1480800" cy="370200"/>
                <a:chOff x="461225" y="3249175"/>
                <a:chExt cx="1480800" cy="370200"/>
              </a:xfrm>
            </p:grpSpPr>
            <p:sp>
              <p:nvSpPr>
                <p:cNvPr id="24" name="Google Shape;24;p2"/>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5" name="Google Shape;25;p2"/>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6" name="Google Shape;26;p2"/>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7" name="Google Shape;27;p2"/>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28" name="Google Shape;28;p2"/>
              <p:cNvGrpSpPr/>
              <p:nvPr/>
            </p:nvGrpSpPr>
            <p:grpSpPr>
              <a:xfrm>
                <a:off x="461225" y="3989700"/>
                <a:ext cx="1851000" cy="370200"/>
                <a:chOff x="461225" y="3249175"/>
                <a:chExt cx="1851000" cy="370200"/>
              </a:xfrm>
            </p:grpSpPr>
            <p:sp>
              <p:nvSpPr>
                <p:cNvPr id="29" name="Google Shape;29;p2"/>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0" name="Google Shape;30;p2"/>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1" name="Google Shape;31;p2"/>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2" name="Google Shape;32;p2"/>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33" name="Google Shape;33;p2"/>
              <p:cNvGrpSpPr/>
              <p:nvPr/>
            </p:nvGrpSpPr>
            <p:grpSpPr>
              <a:xfrm>
                <a:off x="461225" y="4360025"/>
                <a:ext cx="1480800" cy="370200"/>
                <a:chOff x="461225" y="3249175"/>
                <a:chExt cx="1480800" cy="370200"/>
              </a:xfrm>
            </p:grpSpPr>
            <p:sp>
              <p:nvSpPr>
                <p:cNvPr id="34" name="Google Shape;34;p2"/>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5" name="Google Shape;35;p2"/>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36" name="Google Shape;36;p2"/>
            <p:cNvSpPr/>
            <p:nvPr/>
          </p:nvSpPr>
          <p:spPr>
            <a:xfrm>
              <a:off x="2163900" y="3903580"/>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37" name="Google Shape;37;p2"/>
          <p:cNvSpPr txBox="1">
            <a:spLocks noGrp="1"/>
          </p:cNvSpPr>
          <p:nvPr>
            <p:ph type="title"/>
          </p:nvPr>
        </p:nvSpPr>
        <p:spPr>
          <a:xfrm>
            <a:off x="74600" y="2891050"/>
            <a:ext cx="5876700" cy="1440000"/>
          </a:xfrm>
          <a:prstGeom prst="rect">
            <a:avLst/>
          </a:prstGeom>
        </p:spPr>
        <p:txBody>
          <a:bodyPr spcFirstLastPara="1" wrap="square" lIns="91425" tIns="91425" rIns="91425" bIns="91425" anchor="b" anchorCtr="0">
            <a:noAutofit/>
          </a:bodyPr>
          <a:lstStyle>
            <a:lvl1pPr lvl="0">
              <a:lnSpc>
                <a:spcPct val="70000"/>
              </a:lnSpc>
              <a:spcBef>
                <a:spcPts val="0"/>
              </a:spcBef>
              <a:spcAft>
                <a:spcPts val="0"/>
              </a:spcAft>
              <a:buNone/>
              <a:defRPr sz="5500">
                <a:solidFill>
                  <a:schemeClr val="dk1"/>
                </a:solidFill>
              </a:defRPr>
            </a:lvl1pPr>
            <a:lvl2pPr lvl="1">
              <a:spcBef>
                <a:spcPts val="0"/>
              </a:spcBef>
              <a:spcAft>
                <a:spcPts val="0"/>
              </a:spcAft>
              <a:buClr>
                <a:schemeClr val="dk1"/>
              </a:buClr>
              <a:buSzPts val="5500"/>
              <a:buFont typeface="IBM Plex Sans"/>
              <a:buNone/>
              <a:defRPr sz="5500">
                <a:solidFill>
                  <a:schemeClr val="dk1"/>
                </a:solidFill>
              </a:defRPr>
            </a:lvl2pPr>
            <a:lvl3pPr lvl="2">
              <a:spcBef>
                <a:spcPts val="0"/>
              </a:spcBef>
              <a:spcAft>
                <a:spcPts val="0"/>
              </a:spcAft>
              <a:buClr>
                <a:schemeClr val="dk1"/>
              </a:buClr>
              <a:buSzPts val="5500"/>
              <a:buFont typeface="IBM Plex Sans"/>
              <a:buNone/>
              <a:defRPr sz="5500">
                <a:solidFill>
                  <a:schemeClr val="dk1"/>
                </a:solidFill>
              </a:defRPr>
            </a:lvl3pPr>
            <a:lvl4pPr lvl="3">
              <a:spcBef>
                <a:spcPts val="0"/>
              </a:spcBef>
              <a:spcAft>
                <a:spcPts val="0"/>
              </a:spcAft>
              <a:buClr>
                <a:schemeClr val="dk1"/>
              </a:buClr>
              <a:buSzPts val="5500"/>
              <a:buFont typeface="IBM Plex Sans"/>
              <a:buNone/>
              <a:defRPr sz="5500">
                <a:solidFill>
                  <a:schemeClr val="dk1"/>
                </a:solidFill>
              </a:defRPr>
            </a:lvl4pPr>
            <a:lvl5pPr lvl="4">
              <a:spcBef>
                <a:spcPts val="0"/>
              </a:spcBef>
              <a:spcAft>
                <a:spcPts val="0"/>
              </a:spcAft>
              <a:buClr>
                <a:schemeClr val="dk1"/>
              </a:buClr>
              <a:buSzPts val="5500"/>
              <a:buFont typeface="IBM Plex Sans"/>
              <a:buNone/>
              <a:defRPr sz="5500">
                <a:solidFill>
                  <a:schemeClr val="dk1"/>
                </a:solidFill>
              </a:defRPr>
            </a:lvl5pPr>
            <a:lvl6pPr lvl="5">
              <a:spcBef>
                <a:spcPts val="0"/>
              </a:spcBef>
              <a:spcAft>
                <a:spcPts val="0"/>
              </a:spcAft>
              <a:buClr>
                <a:schemeClr val="dk1"/>
              </a:buClr>
              <a:buSzPts val="5500"/>
              <a:buFont typeface="IBM Plex Sans"/>
              <a:buNone/>
              <a:defRPr sz="5500">
                <a:solidFill>
                  <a:schemeClr val="dk1"/>
                </a:solidFill>
              </a:defRPr>
            </a:lvl6pPr>
            <a:lvl7pPr lvl="6">
              <a:spcBef>
                <a:spcPts val="0"/>
              </a:spcBef>
              <a:spcAft>
                <a:spcPts val="0"/>
              </a:spcAft>
              <a:buClr>
                <a:schemeClr val="dk1"/>
              </a:buClr>
              <a:buSzPts val="5500"/>
              <a:buFont typeface="IBM Plex Sans"/>
              <a:buNone/>
              <a:defRPr sz="5500">
                <a:solidFill>
                  <a:schemeClr val="dk1"/>
                </a:solidFill>
              </a:defRPr>
            </a:lvl7pPr>
            <a:lvl8pPr lvl="7">
              <a:spcBef>
                <a:spcPts val="0"/>
              </a:spcBef>
              <a:spcAft>
                <a:spcPts val="0"/>
              </a:spcAft>
              <a:buClr>
                <a:schemeClr val="dk1"/>
              </a:buClr>
              <a:buSzPts val="5500"/>
              <a:buFont typeface="IBM Plex Sans"/>
              <a:buNone/>
              <a:defRPr sz="5500">
                <a:solidFill>
                  <a:schemeClr val="dk1"/>
                </a:solidFill>
              </a:defRPr>
            </a:lvl8pPr>
            <a:lvl9pPr lvl="8">
              <a:spcBef>
                <a:spcPts val="0"/>
              </a:spcBef>
              <a:spcAft>
                <a:spcPts val="0"/>
              </a:spcAft>
              <a:buClr>
                <a:schemeClr val="dk1"/>
              </a:buClr>
              <a:buSzPts val="5500"/>
              <a:buFont typeface="IBM Plex Sans"/>
              <a:buNone/>
              <a:defRPr sz="5500">
                <a:solidFill>
                  <a:schemeClr val="dk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Roadmap">
  <p:cSld name="CUSTOM_2">
    <p:spTree>
      <p:nvGrpSpPr>
        <p:cNvPr id="1" name="Shape 242"/>
        <p:cNvGrpSpPr/>
        <p:nvPr/>
      </p:nvGrpSpPr>
      <p:grpSpPr>
        <a:xfrm>
          <a:off x="0" y="0"/>
          <a:ext cx="0" cy="0"/>
          <a:chOff x="0" y="0"/>
          <a:chExt cx="0" cy="0"/>
        </a:xfrm>
      </p:grpSpPr>
      <p:sp>
        <p:nvSpPr>
          <p:cNvPr id="243" name="Google Shape;243;p11"/>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244" name="Google Shape;244;p11"/>
          <p:cNvSpPr txBox="1">
            <a:spLocks noGrp="1"/>
          </p:cNvSpPr>
          <p:nvPr>
            <p:ph type="title" idx="2"/>
          </p:nvPr>
        </p:nvSpPr>
        <p:spPr>
          <a:xfrm>
            <a:off x="115025" y="502775"/>
            <a:ext cx="5400000" cy="6888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grpSp>
        <p:nvGrpSpPr>
          <p:cNvPr id="245" name="Google Shape;245;p11"/>
          <p:cNvGrpSpPr/>
          <p:nvPr/>
        </p:nvGrpSpPr>
        <p:grpSpPr>
          <a:xfrm rot="10800000" flipH="1">
            <a:off x="6179902" y="24"/>
            <a:ext cx="2963226" cy="1495659"/>
            <a:chOff x="4306084" y="2701610"/>
            <a:chExt cx="4837921" cy="2441893"/>
          </a:xfrm>
        </p:grpSpPr>
        <p:sp>
          <p:nvSpPr>
            <p:cNvPr id="246" name="Google Shape;246;p11"/>
            <p:cNvSpPr/>
            <p:nvPr/>
          </p:nvSpPr>
          <p:spPr>
            <a:xfrm>
              <a:off x="4306084" y="4485495"/>
              <a:ext cx="4837921" cy="658008"/>
            </a:xfrm>
            <a:custGeom>
              <a:avLst/>
              <a:gdLst/>
              <a:ahLst/>
              <a:cxnLst/>
              <a:rect l="l" t="t" r="r" b="b"/>
              <a:pathLst>
                <a:path w="89824" h="12217" fill="none" extrusionOk="0">
                  <a:moveTo>
                    <a:pt x="85826" y="0"/>
                  </a:moveTo>
                  <a:lnTo>
                    <a:pt x="85826" y="0"/>
                  </a:lnTo>
                  <a:lnTo>
                    <a:pt x="85045" y="291"/>
                  </a:lnTo>
                  <a:lnTo>
                    <a:pt x="84218" y="581"/>
                  </a:lnTo>
                  <a:lnTo>
                    <a:pt x="83370" y="871"/>
                  </a:lnTo>
                  <a:lnTo>
                    <a:pt x="82476" y="1139"/>
                  </a:lnTo>
                  <a:lnTo>
                    <a:pt x="81538" y="1430"/>
                  </a:lnTo>
                  <a:lnTo>
                    <a:pt x="80578" y="1697"/>
                  </a:lnTo>
                  <a:lnTo>
                    <a:pt x="79596" y="1943"/>
                  </a:lnTo>
                  <a:lnTo>
                    <a:pt x="78568" y="2189"/>
                  </a:lnTo>
                  <a:lnTo>
                    <a:pt x="77496" y="2434"/>
                  </a:lnTo>
                  <a:lnTo>
                    <a:pt x="76424" y="2680"/>
                  </a:lnTo>
                  <a:lnTo>
                    <a:pt x="75308" y="2903"/>
                  </a:lnTo>
                  <a:lnTo>
                    <a:pt x="74146" y="3104"/>
                  </a:lnTo>
                  <a:lnTo>
                    <a:pt x="71779" y="3529"/>
                  </a:lnTo>
                  <a:lnTo>
                    <a:pt x="69278" y="3886"/>
                  </a:lnTo>
                  <a:lnTo>
                    <a:pt x="66709" y="4221"/>
                  </a:lnTo>
                  <a:lnTo>
                    <a:pt x="64029" y="4511"/>
                  </a:lnTo>
                  <a:lnTo>
                    <a:pt x="61260" y="4779"/>
                  </a:lnTo>
                  <a:lnTo>
                    <a:pt x="58424" y="4980"/>
                  </a:lnTo>
                  <a:lnTo>
                    <a:pt x="55498" y="5159"/>
                  </a:lnTo>
                  <a:lnTo>
                    <a:pt x="52506" y="5271"/>
                  </a:lnTo>
                  <a:lnTo>
                    <a:pt x="49468" y="5338"/>
                  </a:lnTo>
                  <a:lnTo>
                    <a:pt x="46364" y="5382"/>
                  </a:lnTo>
                  <a:lnTo>
                    <a:pt x="46364" y="5382"/>
                  </a:lnTo>
                  <a:lnTo>
                    <a:pt x="43260" y="5338"/>
                  </a:lnTo>
                  <a:lnTo>
                    <a:pt x="40200" y="5271"/>
                  </a:lnTo>
                  <a:lnTo>
                    <a:pt x="37208" y="5159"/>
                  </a:lnTo>
                  <a:lnTo>
                    <a:pt x="34304" y="4980"/>
                  </a:lnTo>
                  <a:lnTo>
                    <a:pt x="31446" y="4779"/>
                  </a:lnTo>
                  <a:lnTo>
                    <a:pt x="28676" y="4511"/>
                  </a:lnTo>
                  <a:lnTo>
                    <a:pt x="25996" y="4221"/>
                  </a:lnTo>
                  <a:lnTo>
                    <a:pt x="23428" y="3886"/>
                  </a:lnTo>
                  <a:lnTo>
                    <a:pt x="20927" y="3529"/>
                  </a:lnTo>
                  <a:lnTo>
                    <a:pt x="18560" y="3104"/>
                  </a:lnTo>
                  <a:lnTo>
                    <a:pt x="17421" y="2903"/>
                  </a:lnTo>
                  <a:lnTo>
                    <a:pt x="16282" y="2680"/>
                  </a:lnTo>
                  <a:lnTo>
                    <a:pt x="15210" y="2434"/>
                  </a:lnTo>
                  <a:lnTo>
                    <a:pt x="14138" y="2189"/>
                  </a:lnTo>
                  <a:lnTo>
                    <a:pt x="13110" y="1943"/>
                  </a:lnTo>
                  <a:lnTo>
                    <a:pt x="12128" y="1697"/>
                  </a:lnTo>
                  <a:lnTo>
                    <a:pt x="11167" y="1430"/>
                  </a:lnTo>
                  <a:lnTo>
                    <a:pt x="10229" y="1139"/>
                  </a:lnTo>
                  <a:lnTo>
                    <a:pt x="9336" y="871"/>
                  </a:lnTo>
                  <a:lnTo>
                    <a:pt x="8487" y="581"/>
                  </a:lnTo>
                  <a:lnTo>
                    <a:pt x="7661" y="291"/>
                  </a:lnTo>
                  <a:lnTo>
                    <a:pt x="6879" y="0"/>
                  </a:lnTo>
                  <a:lnTo>
                    <a:pt x="6879" y="0"/>
                  </a:lnTo>
                  <a:lnTo>
                    <a:pt x="6075" y="313"/>
                  </a:lnTo>
                  <a:lnTo>
                    <a:pt x="5338" y="648"/>
                  </a:lnTo>
                  <a:lnTo>
                    <a:pt x="4624" y="983"/>
                  </a:lnTo>
                  <a:lnTo>
                    <a:pt x="3976" y="1340"/>
                  </a:lnTo>
                  <a:lnTo>
                    <a:pt x="3351" y="1697"/>
                  </a:lnTo>
                  <a:lnTo>
                    <a:pt x="2793" y="2055"/>
                  </a:lnTo>
                  <a:lnTo>
                    <a:pt x="2279" y="2412"/>
                  </a:lnTo>
                  <a:lnTo>
                    <a:pt x="1810" y="2792"/>
                  </a:lnTo>
                  <a:lnTo>
                    <a:pt x="1386" y="3171"/>
                  </a:lnTo>
                  <a:lnTo>
                    <a:pt x="1028" y="3551"/>
                  </a:lnTo>
                  <a:lnTo>
                    <a:pt x="716" y="3931"/>
                  </a:lnTo>
                  <a:lnTo>
                    <a:pt x="470" y="4310"/>
                  </a:lnTo>
                  <a:lnTo>
                    <a:pt x="269" y="4712"/>
                  </a:lnTo>
                  <a:lnTo>
                    <a:pt x="180" y="4913"/>
                  </a:lnTo>
                  <a:lnTo>
                    <a:pt x="135" y="5114"/>
                  </a:lnTo>
                  <a:lnTo>
                    <a:pt x="68" y="5315"/>
                  </a:lnTo>
                  <a:lnTo>
                    <a:pt x="46" y="5516"/>
                  </a:lnTo>
                  <a:lnTo>
                    <a:pt x="23" y="5717"/>
                  </a:lnTo>
                  <a:lnTo>
                    <a:pt x="1" y="5918"/>
                  </a:lnTo>
                  <a:lnTo>
                    <a:pt x="1" y="5918"/>
                  </a:lnTo>
                  <a:lnTo>
                    <a:pt x="23" y="6142"/>
                  </a:lnTo>
                  <a:lnTo>
                    <a:pt x="46" y="6365"/>
                  </a:lnTo>
                  <a:lnTo>
                    <a:pt x="90" y="6566"/>
                  </a:lnTo>
                  <a:lnTo>
                    <a:pt x="135" y="6789"/>
                  </a:lnTo>
                  <a:lnTo>
                    <a:pt x="224" y="7013"/>
                  </a:lnTo>
                  <a:lnTo>
                    <a:pt x="314" y="7214"/>
                  </a:lnTo>
                  <a:lnTo>
                    <a:pt x="425" y="7437"/>
                  </a:lnTo>
                  <a:lnTo>
                    <a:pt x="537" y="7638"/>
                  </a:lnTo>
                  <a:lnTo>
                    <a:pt x="671" y="7839"/>
                  </a:lnTo>
                  <a:lnTo>
                    <a:pt x="827" y="8062"/>
                  </a:lnTo>
                  <a:lnTo>
                    <a:pt x="1185" y="8464"/>
                  </a:lnTo>
                  <a:lnTo>
                    <a:pt x="1609" y="8866"/>
                  </a:lnTo>
                  <a:lnTo>
                    <a:pt x="2078" y="9268"/>
                  </a:lnTo>
                  <a:lnTo>
                    <a:pt x="2614" y="9670"/>
                  </a:lnTo>
                  <a:lnTo>
                    <a:pt x="3195" y="10050"/>
                  </a:lnTo>
                  <a:lnTo>
                    <a:pt x="3842" y="10430"/>
                  </a:lnTo>
                  <a:lnTo>
                    <a:pt x="4557" y="10809"/>
                  </a:lnTo>
                  <a:lnTo>
                    <a:pt x="5294" y="11167"/>
                  </a:lnTo>
                  <a:lnTo>
                    <a:pt x="6098" y="11524"/>
                  </a:lnTo>
                  <a:lnTo>
                    <a:pt x="6969" y="11881"/>
                  </a:lnTo>
                  <a:lnTo>
                    <a:pt x="7862" y="12216"/>
                  </a:lnTo>
                  <a:lnTo>
                    <a:pt x="84844" y="12216"/>
                  </a:lnTo>
                  <a:lnTo>
                    <a:pt x="89824" y="9871"/>
                  </a:lnTo>
                  <a:lnTo>
                    <a:pt x="89824" y="1988"/>
                  </a:lnTo>
                  <a:lnTo>
                    <a:pt x="89824" y="1988"/>
                  </a:lnTo>
                  <a:lnTo>
                    <a:pt x="89400" y="1720"/>
                  </a:lnTo>
                  <a:lnTo>
                    <a:pt x="88975" y="1474"/>
                  </a:lnTo>
                  <a:lnTo>
                    <a:pt x="88506" y="1206"/>
                  </a:lnTo>
                  <a:lnTo>
                    <a:pt x="88015" y="961"/>
                  </a:lnTo>
                  <a:lnTo>
                    <a:pt x="87501" y="715"/>
                  </a:lnTo>
                  <a:lnTo>
                    <a:pt x="86965" y="469"/>
                  </a:lnTo>
                  <a:lnTo>
                    <a:pt x="85826" y="0"/>
                  </a:lnTo>
                  <a:lnTo>
                    <a:pt x="85826"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247" name="Google Shape;247;p11"/>
            <p:cNvSpPr/>
            <p:nvPr/>
          </p:nvSpPr>
          <p:spPr>
            <a:xfrm>
              <a:off x="4306084" y="3738493"/>
              <a:ext cx="4837921" cy="747038"/>
            </a:xfrm>
            <a:custGeom>
              <a:avLst/>
              <a:gdLst/>
              <a:ahLst/>
              <a:cxnLst/>
              <a:rect l="l" t="t" r="r" b="b"/>
              <a:pathLst>
                <a:path w="89824" h="13870" fill="none" extrusionOk="0">
                  <a:moveTo>
                    <a:pt x="79372" y="0"/>
                  </a:moveTo>
                  <a:lnTo>
                    <a:pt x="79372" y="0"/>
                  </a:lnTo>
                  <a:lnTo>
                    <a:pt x="77764" y="380"/>
                  </a:lnTo>
                  <a:lnTo>
                    <a:pt x="76067" y="737"/>
                  </a:lnTo>
                  <a:lnTo>
                    <a:pt x="74325" y="1072"/>
                  </a:lnTo>
                  <a:lnTo>
                    <a:pt x="72494" y="1407"/>
                  </a:lnTo>
                  <a:lnTo>
                    <a:pt x="70595" y="1698"/>
                  </a:lnTo>
                  <a:lnTo>
                    <a:pt x="68652" y="1966"/>
                  </a:lnTo>
                  <a:lnTo>
                    <a:pt x="66642" y="2234"/>
                  </a:lnTo>
                  <a:lnTo>
                    <a:pt x="64565" y="2457"/>
                  </a:lnTo>
                  <a:lnTo>
                    <a:pt x="62444" y="2658"/>
                  </a:lnTo>
                  <a:lnTo>
                    <a:pt x="60278" y="2859"/>
                  </a:lnTo>
                  <a:lnTo>
                    <a:pt x="58044" y="3015"/>
                  </a:lnTo>
                  <a:lnTo>
                    <a:pt x="55789" y="3127"/>
                  </a:lnTo>
                  <a:lnTo>
                    <a:pt x="53488" y="3239"/>
                  </a:lnTo>
                  <a:lnTo>
                    <a:pt x="51143" y="3306"/>
                  </a:lnTo>
                  <a:lnTo>
                    <a:pt x="48754" y="3350"/>
                  </a:lnTo>
                  <a:lnTo>
                    <a:pt x="46364" y="3373"/>
                  </a:lnTo>
                  <a:lnTo>
                    <a:pt x="46364" y="3373"/>
                  </a:lnTo>
                  <a:lnTo>
                    <a:pt x="43952" y="3350"/>
                  </a:lnTo>
                  <a:lnTo>
                    <a:pt x="41563" y="3306"/>
                  </a:lnTo>
                  <a:lnTo>
                    <a:pt x="39218" y="3239"/>
                  </a:lnTo>
                  <a:lnTo>
                    <a:pt x="36917" y="3127"/>
                  </a:lnTo>
                  <a:lnTo>
                    <a:pt x="34662" y="3015"/>
                  </a:lnTo>
                  <a:lnTo>
                    <a:pt x="32451" y="2859"/>
                  </a:lnTo>
                  <a:lnTo>
                    <a:pt x="30262" y="2658"/>
                  </a:lnTo>
                  <a:lnTo>
                    <a:pt x="28140" y="2457"/>
                  </a:lnTo>
                  <a:lnTo>
                    <a:pt x="26086" y="2234"/>
                  </a:lnTo>
                  <a:lnTo>
                    <a:pt x="24053" y="1966"/>
                  </a:lnTo>
                  <a:lnTo>
                    <a:pt x="22111" y="1698"/>
                  </a:lnTo>
                  <a:lnTo>
                    <a:pt x="20212" y="1407"/>
                  </a:lnTo>
                  <a:lnTo>
                    <a:pt x="18381" y="1072"/>
                  </a:lnTo>
                  <a:lnTo>
                    <a:pt x="16639" y="737"/>
                  </a:lnTo>
                  <a:lnTo>
                    <a:pt x="14942" y="380"/>
                  </a:lnTo>
                  <a:lnTo>
                    <a:pt x="13334" y="0"/>
                  </a:lnTo>
                  <a:lnTo>
                    <a:pt x="13334" y="0"/>
                  </a:lnTo>
                  <a:lnTo>
                    <a:pt x="11815" y="380"/>
                  </a:lnTo>
                  <a:lnTo>
                    <a:pt x="10386" y="782"/>
                  </a:lnTo>
                  <a:lnTo>
                    <a:pt x="9046" y="1229"/>
                  </a:lnTo>
                  <a:lnTo>
                    <a:pt x="7773" y="1653"/>
                  </a:lnTo>
                  <a:lnTo>
                    <a:pt x="6589" y="2122"/>
                  </a:lnTo>
                  <a:lnTo>
                    <a:pt x="5495" y="2591"/>
                  </a:lnTo>
                  <a:lnTo>
                    <a:pt x="4490" y="3060"/>
                  </a:lnTo>
                  <a:lnTo>
                    <a:pt x="4021" y="3328"/>
                  </a:lnTo>
                  <a:lnTo>
                    <a:pt x="3574" y="3574"/>
                  </a:lnTo>
                  <a:lnTo>
                    <a:pt x="3150" y="3819"/>
                  </a:lnTo>
                  <a:lnTo>
                    <a:pt x="2770" y="4087"/>
                  </a:lnTo>
                  <a:lnTo>
                    <a:pt x="2391" y="4333"/>
                  </a:lnTo>
                  <a:lnTo>
                    <a:pt x="2056" y="4601"/>
                  </a:lnTo>
                  <a:lnTo>
                    <a:pt x="1743" y="4869"/>
                  </a:lnTo>
                  <a:lnTo>
                    <a:pt x="1430" y="5137"/>
                  </a:lnTo>
                  <a:lnTo>
                    <a:pt x="1162" y="5405"/>
                  </a:lnTo>
                  <a:lnTo>
                    <a:pt x="939" y="5673"/>
                  </a:lnTo>
                  <a:lnTo>
                    <a:pt x="716" y="5941"/>
                  </a:lnTo>
                  <a:lnTo>
                    <a:pt x="537" y="6231"/>
                  </a:lnTo>
                  <a:lnTo>
                    <a:pt x="381" y="6499"/>
                  </a:lnTo>
                  <a:lnTo>
                    <a:pt x="247" y="6790"/>
                  </a:lnTo>
                  <a:lnTo>
                    <a:pt x="135" y="7058"/>
                  </a:lnTo>
                  <a:lnTo>
                    <a:pt x="68" y="7348"/>
                  </a:lnTo>
                  <a:lnTo>
                    <a:pt x="23" y="7638"/>
                  </a:lnTo>
                  <a:lnTo>
                    <a:pt x="1" y="7929"/>
                  </a:lnTo>
                  <a:lnTo>
                    <a:pt x="1" y="7929"/>
                  </a:lnTo>
                  <a:lnTo>
                    <a:pt x="23" y="8130"/>
                  </a:lnTo>
                  <a:lnTo>
                    <a:pt x="46" y="8331"/>
                  </a:lnTo>
                  <a:lnTo>
                    <a:pt x="68" y="8532"/>
                  </a:lnTo>
                  <a:lnTo>
                    <a:pt x="135" y="8733"/>
                  </a:lnTo>
                  <a:lnTo>
                    <a:pt x="180" y="8934"/>
                  </a:lnTo>
                  <a:lnTo>
                    <a:pt x="269" y="9135"/>
                  </a:lnTo>
                  <a:lnTo>
                    <a:pt x="470" y="9537"/>
                  </a:lnTo>
                  <a:lnTo>
                    <a:pt x="716" y="9916"/>
                  </a:lnTo>
                  <a:lnTo>
                    <a:pt x="1028" y="10318"/>
                  </a:lnTo>
                  <a:lnTo>
                    <a:pt x="1386" y="10698"/>
                  </a:lnTo>
                  <a:lnTo>
                    <a:pt x="1810" y="11055"/>
                  </a:lnTo>
                  <a:lnTo>
                    <a:pt x="2279" y="11435"/>
                  </a:lnTo>
                  <a:lnTo>
                    <a:pt x="2793" y="11792"/>
                  </a:lnTo>
                  <a:lnTo>
                    <a:pt x="3351" y="12150"/>
                  </a:lnTo>
                  <a:lnTo>
                    <a:pt x="3976" y="12507"/>
                  </a:lnTo>
                  <a:lnTo>
                    <a:pt x="4624" y="12864"/>
                  </a:lnTo>
                  <a:lnTo>
                    <a:pt x="5338" y="13199"/>
                  </a:lnTo>
                  <a:lnTo>
                    <a:pt x="6075" y="13534"/>
                  </a:lnTo>
                  <a:lnTo>
                    <a:pt x="6879" y="13869"/>
                  </a:lnTo>
                  <a:lnTo>
                    <a:pt x="6879" y="13869"/>
                  </a:lnTo>
                  <a:lnTo>
                    <a:pt x="7661" y="13557"/>
                  </a:lnTo>
                  <a:lnTo>
                    <a:pt x="8487" y="13266"/>
                  </a:lnTo>
                  <a:lnTo>
                    <a:pt x="9336" y="12976"/>
                  </a:lnTo>
                  <a:lnTo>
                    <a:pt x="10229" y="12708"/>
                  </a:lnTo>
                  <a:lnTo>
                    <a:pt x="11167" y="12440"/>
                  </a:lnTo>
                  <a:lnTo>
                    <a:pt x="12128" y="12172"/>
                  </a:lnTo>
                  <a:lnTo>
                    <a:pt x="13110" y="11904"/>
                  </a:lnTo>
                  <a:lnTo>
                    <a:pt x="14138" y="11658"/>
                  </a:lnTo>
                  <a:lnTo>
                    <a:pt x="15210" y="11413"/>
                  </a:lnTo>
                  <a:lnTo>
                    <a:pt x="16282" y="11189"/>
                  </a:lnTo>
                  <a:lnTo>
                    <a:pt x="17421" y="10966"/>
                  </a:lnTo>
                  <a:lnTo>
                    <a:pt x="18560" y="10743"/>
                  </a:lnTo>
                  <a:lnTo>
                    <a:pt x="20927" y="10318"/>
                  </a:lnTo>
                  <a:lnTo>
                    <a:pt x="23428" y="9961"/>
                  </a:lnTo>
                  <a:lnTo>
                    <a:pt x="25996" y="9626"/>
                  </a:lnTo>
                  <a:lnTo>
                    <a:pt x="28676" y="9336"/>
                  </a:lnTo>
                  <a:lnTo>
                    <a:pt x="31446" y="9068"/>
                  </a:lnTo>
                  <a:lnTo>
                    <a:pt x="34304" y="8867"/>
                  </a:lnTo>
                  <a:lnTo>
                    <a:pt x="37208" y="8688"/>
                  </a:lnTo>
                  <a:lnTo>
                    <a:pt x="40200" y="8576"/>
                  </a:lnTo>
                  <a:lnTo>
                    <a:pt x="43260" y="8509"/>
                  </a:lnTo>
                  <a:lnTo>
                    <a:pt x="46364" y="8487"/>
                  </a:lnTo>
                  <a:lnTo>
                    <a:pt x="46364" y="8487"/>
                  </a:lnTo>
                  <a:lnTo>
                    <a:pt x="49468" y="8509"/>
                  </a:lnTo>
                  <a:lnTo>
                    <a:pt x="52506" y="8576"/>
                  </a:lnTo>
                  <a:lnTo>
                    <a:pt x="55498" y="8688"/>
                  </a:lnTo>
                  <a:lnTo>
                    <a:pt x="58424" y="8867"/>
                  </a:lnTo>
                  <a:lnTo>
                    <a:pt x="61260" y="9068"/>
                  </a:lnTo>
                  <a:lnTo>
                    <a:pt x="64029" y="9336"/>
                  </a:lnTo>
                  <a:lnTo>
                    <a:pt x="66709" y="9626"/>
                  </a:lnTo>
                  <a:lnTo>
                    <a:pt x="69278" y="9961"/>
                  </a:lnTo>
                  <a:lnTo>
                    <a:pt x="71779" y="10318"/>
                  </a:lnTo>
                  <a:lnTo>
                    <a:pt x="74146" y="10743"/>
                  </a:lnTo>
                  <a:lnTo>
                    <a:pt x="75308" y="10966"/>
                  </a:lnTo>
                  <a:lnTo>
                    <a:pt x="76424" y="11189"/>
                  </a:lnTo>
                  <a:lnTo>
                    <a:pt x="77496" y="11413"/>
                  </a:lnTo>
                  <a:lnTo>
                    <a:pt x="78568" y="11658"/>
                  </a:lnTo>
                  <a:lnTo>
                    <a:pt x="79596" y="11904"/>
                  </a:lnTo>
                  <a:lnTo>
                    <a:pt x="80578" y="12172"/>
                  </a:lnTo>
                  <a:lnTo>
                    <a:pt x="81538" y="12440"/>
                  </a:lnTo>
                  <a:lnTo>
                    <a:pt x="82476" y="12708"/>
                  </a:lnTo>
                  <a:lnTo>
                    <a:pt x="83370" y="12976"/>
                  </a:lnTo>
                  <a:lnTo>
                    <a:pt x="84218" y="13266"/>
                  </a:lnTo>
                  <a:lnTo>
                    <a:pt x="85045" y="13557"/>
                  </a:lnTo>
                  <a:lnTo>
                    <a:pt x="85826" y="13869"/>
                  </a:lnTo>
                  <a:lnTo>
                    <a:pt x="85826" y="13869"/>
                  </a:lnTo>
                  <a:lnTo>
                    <a:pt x="86965" y="13378"/>
                  </a:lnTo>
                  <a:lnTo>
                    <a:pt x="88015" y="12887"/>
                  </a:lnTo>
                  <a:lnTo>
                    <a:pt x="88506" y="12641"/>
                  </a:lnTo>
                  <a:lnTo>
                    <a:pt x="88975" y="12395"/>
                  </a:lnTo>
                  <a:lnTo>
                    <a:pt x="89400" y="12127"/>
                  </a:lnTo>
                  <a:lnTo>
                    <a:pt x="89824" y="11859"/>
                  </a:lnTo>
                  <a:lnTo>
                    <a:pt x="89824" y="3998"/>
                  </a:lnTo>
                  <a:lnTo>
                    <a:pt x="89824" y="3998"/>
                  </a:lnTo>
                  <a:lnTo>
                    <a:pt x="89377" y="3708"/>
                  </a:lnTo>
                  <a:lnTo>
                    <a:pt x="88886" y="3440"/>
                  </a:lnTo>
                  <a:lnTo>
                    <a:pt x="88395" y="3149"/>
                  </a:lnTo>
                  <a:lnTo>
                    <a:pt x="87859" y="2881"/>
                  </a:lnTo>
                  <a:lnTo>
                    <a:pt x="87300" y="2613"/>
                  </a:lnTo>
                  <a:lnTo>
                    <a:pt x="86697" y="2368"/>
                  </a:lnTo>
                  <a:lnTo>
                    <a:pt x="86094" y="2100"/>
                  </a:lnTo>
                  <a:lnTo>
                    <a:pt x="85447" y="1854"/>
                  </a:lnTo>
                  <a:lnTo>
                    <a:pt x="84084" y="1363"/>
                  </a:lnTo>
                  <a:lnTo>
                    <a:pt x="82610" y="871"/>
                  </a:lnTo>
                  <a:lnTo>
                    <a:pt x="81047" y="425"/>
                  </a:lnTo>
                  <a:lnTo>
                    <a:pt x="79372" y="0"/>
                  </a:lnTo>
                  <a:lnTo>
                    <a:pt x="79372"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248" name="Google Shape;248;p11"/>
            <p:cNvSpPr/>
            <p:nvPr/>
          </p:nvSpPr>
          <p:spPr>
            <a:xfrm>
              <a:off x="4306084" y="2701610"/>
              <a:ext cx="4837921" cy="1036913"/>
            </a:xfrm>
            <a:custGeom>
              <a:avLst/>
              <a:gdLst/>
              <a:ahLst/>
              <a:cxnLst/>
              <a:rect l="l" t="t" r="r" b="b"/>
              <a:pathLst>
                <a:path w="89824" h="19252" fill="none" extrusionOk="0">
                  <a:moveTo>
                    <a:pt x="46364" y="1"/>
                  </a:moveTo>
                  <a:lnTo>
                    <a:pt x="46364" y="1"/>
                  </a:lnTo>
                  <a:lnTo>
                    <a:pt x="43974" y="1"/>
                  </a:lnTo>
                  <a:lnTo>
                    <a:pt x="41607" y="45"/>
                  </a:lnTo>
                  <a:lnTo>
                    <a:pt x="39307" y="135"/>
                  </a:lnTo>
                  <a:lnTo>
                    <a:pt x="37007" y="224"/>
                  </a:lnTo>
                  <a:lnTo>
                    <a:pt x="34773" y="358"/>
                  </a:lnTo>
                  <a:lnTo>
                    <a:pt x="32562" y="492"/>
                  </a:lnTo>
                  <a:lnTo>
                    <a:pt x="30418" y="671"/>
                  </a:lnTo>
                  <a:lnTo>
                    <a:pt x="28319" y="872"/>
                  </a:lnTo>
                  <a:lnTo>
                    <a:pt x="26264" y="1117"/>
                  </a:lnTo>
                  <a:lnTo>
                    <a:pt x="24254" y="1363"/>
                  </a:lnTo>
                  <a:lnTo>
                    <a:pt x="22334" y="1631"/>
                  </a:lnTo>
                  <a:lnTo>
                    <a:pt x="20436" y="1921"/>
                  </a:lnTo>
                  <a:lnTo>
                    <a:pt x="18627" y="2234"/>
                  </a:lnTo>
                  <a:lnTo>
                    <a:pt x="16885" y="2569"/>
                  </a:lnTo>
                  <a:lnTo>
                    <a:pt x="15187" y="2926"/>
                  </a:lnTo>
                  <a:lnTo>
                    <a:pt x="13579" y="3306"/>
                  </a:lnTo>
                  <a:lnTo>
                    <a:pt x="12038" y="3708"/>
                  </a:lnTo>
                  <a:lnTo>
                    <a:pt x="10587" y="4110"/>
                  </a:lnTo>
                  <a:lnTo>
                    <a:pt x="9224" y="4534"/>
                  </a:lnTo>
                  <a:lnTo>
                    <a:pt x="7929" y="4981"/>
                  </a:lnTo>
                  <a:lnTo>
                    <a:pt x="6723" y="5450"/>
                  </a:lnTo>
                  <a:lnTo>
                    <a:pt x="5606" y="5919"/>
                  </a:lnTo>
                  <a:lnTo>
                    <a:pt x="4579" y="6410"/>
                  </a:lnTo>
                  <a:lnTo>
                    <a:pt x="4110" y="6656"/>
                  </a:lnTo>
                  <a:lnTo>
                    <a:pt x="3641" y="6901"/>
                  </a:lnTo>
                  <a:lnTo>
                    <a:pt x="3217" y="7169"/>
                  </a:lnTo>
                  <a:lnTo>
                    <a:pt x="2815" y="7415"/>
                  </a:lnTo>
                  <a:lnTo>
                    <a:pt x="2435" y="7683"/>
                  </a:lnTo>
                  <a:lnTo>
                    <a:pt x="2100" y="7951"/>
                  </a:lnTo>
                  <a:lnTo>
                    <a:pt x="1765" y="8219"/>
                  </a:lnTo>
                  <a:lnTo>
                    <a:pt x="1475" y="8487"/>
                  </a:lnTo>
                  <a:lnTo>
                    <a:pt x="1185" y="8755"/>
                  </a:lnTo>
                  <a:lnTo>
                    <a:pt x="961" y="9023"/>
                  </a:lnTo>
                  <a:lnTo>
                    <a:pt x="738" y="9313"/>
                  </a:lnTo>
                  <a:lnTo>
                    <a:pt x="537" y="9581"/>
                  </a:lnTo>
                  <a:lnTo>
                    <a:pt x="381" y="9872"/>
                  </a:lnTo>
                  <a:lnTo>
                    <a:pt x="247" y="10140"/>
                  </a:lnTo>
                  <a:lnTo>
                    <a:pt x="135" y="10430"/>
                  </a:lnTo>
                  <a:lnTo>
                    <a:pt x="68" y="10720"/>
                  </a:lnTo>
                  <a:lnTo>
                    <a:pt x="23" y="11011"/>
                  </a:lnTo>
                  <a:lnTo>
                    <a:pt x="1" y="11301"/>
                  </a:lnTo>
                  <a:lnTo>
                    <a:pt x="1" y="11301"/>
                  </a:lnTo>
                  <a:lnTo>
                    <a:pt x="23" y="11591"/>
                  </a:lnTo>
                  <a:lnTo>
                    <a:pt x="68" y="11882"/>
                  </a:lnTo>
                  <a:lnTo>
                    <a:pt x="135" y="12172"/>
                  </a:lnTo>
                  <a:lnTo>
                    <a:pt x="247" y="12462"/>
                  </a:lnTo>
                  <a:lnTo>
                    <a:pt x="381" y="12730"/>
                  </a:lnTo>
                  <a:lnTo>
                    <a:pt x="537" y="13021"/>
                  </a:lnTo>
                  <a:lnTo>
                    <a:pt x="716" y="13289"/>
                  </a:lnTo>
                  <a:lnTo>
                    <a:pt x="939" y="13557"/>
                  </a:lnTo>
                  <a:lnTo>
                    <a:pt x="1162" y="13847"/>
                  </a:lnTo>
                  <a:lnTo>
                    <a:pt x="1430" y="14115"/>
                  </a:lnTo>
                  <a:lnTo>
                    <a:pt x="1743" y="14383"/>
                  </a:lnTo>
                  <a:lnTo>
                    <a:pt x="2056" y="14629"/>
                  </a:lnTo>
                  <a:lnTo>
                    <a:pt x="2391" y="14897"/>
                  </a:lnTo>
                  <a:lnTo>
                    <a:pt x="2770" y="15165"/>
                  </a:lnTo>
                  <a:lnTo>
                    <a:pt x="3150" y="15410"/>
                  </a:lnTo>
                  <a:lnTo>
                    <a:pt x="3574" y="15678"/>
                  </a:lnTo>
                  <a:lnTo>
                    <a:pt x="4021" y="15924"/>
                  </a:lnTo>
                  <a:lnTo>
                    <a:pt x="4490" y="16170"/>
                  </a:lnTo>
                  <a:lnTo>
                    <a:pt x="5495" y="16661"/>
                  </a:lnTo>
                  <a:lnTo>
                    <a:pt x="6589" y="17130"/>
                  </a:lnTo>
                  <a:lnTo>
                    <a:pt x="7773" y="17577"/>
                  </a:lnTo>
                  <a:lnTo>
                    <a:pt x="9046" y="18023"/>
                  </a:lnTo>
                  <a:lnTo>
                    <a:pt x="10386" y="18447"/>
                  </a:lnTo>
                  <a:lnTo>
                    <a:pt x="11815" y="18849"/>
                  </a:lnTo>
                  <a:lnTo>
                    <a:pt x="13334" y="19251"/>
                  </a:lnTo>
                  <a:lnTo>
                    <a:pt x="13334" y="19251"/>
                  </a:lnTo>
                  <a:lnTo>
                    <a:pt x="14942" y="18872"/>
                  </a:lnTo>
                  <a:lnTo>
                    <a:pt x="16639" y="18492"/>
                  </a:lnTo>
                  <a:lnTo>
                    <a:pt x="18381" y="18157"/>
                  </a:lnTo>
                  <a:lnTo>
                    <a:pt x="20212" y="17845"/>
                  </a:lnTo>
                  <a:lnTo>
                    <a:pt x="22111" y="17532"/>
                  </a:lnTo>
                  <a:lnTo>
                    <a:pt x="24053" y="17264"/>
                  </a:lnTo>
                  <a:lnTo>
                    <a:pt x="26086" y="16996"/>
                  </a:lnTo>
                  <a:lnTo>
                    <a:pt x="28140" y="16773"/>
                  </a:lnTo>
                  <a:lnTo>
                    <a:pt x="30262" y="16572"/>
                  </a:lnTo>
                  <a:lnTo>
                    <a:pt x="32451" y="16393"/>
                  </a:lnTo>
                  <a:lnTo>
                    <a:pt x="34662" y="16237"/>
                  </a:lnTo>
                  <a:lnTo>
                    <a:pt x="36917" y="16103"/>
                  </a:lnTo>
                  <a:lnTo>
                    <a:pt x="39218" y="15991"/>
                  </a:lnTo>
                  <a:lnTo>
                    <a:pt x="41563" y="15924"/>
                  </a:lnTo>
                  <a:lnTo>
                    <a:pt x="43952" y="15879"/>
                  </a:lnTo>
                  <a:lnTo>
                    <a:pt x="46364" y="15857"/>
                  </a:lnTo>
                  <a:lnTo>
                    <a:pt x="46364" y="15857"/>
                  </a:lnTo>
                  <a:lnTo>
                    <a:pt x="48754" y="15879"/>
                  </a:lnTo>
                  <a:lnTo>
                    <a:pt x="51143" y="15924"/>
                  </a:lnTo>
                  <a:lnTo>
                    <a:pt x="53488" y="15991"/>
                  </a:lnTo>
                  <a:lnTo>
                    <a:pt x="55789" y="16103"/>
                  </a:lnTo>
                  <a:lnTo>
                    <a:pt x="58044" y="16237"/>
                  </a:lnTo>
                  <a:lnTo>
                    <a:pt x="60278" y="16393"/>
                  </a:lnTo>
                  <a:lnTo>
                    <a:pt x="62444" y="16572"/>
                  </a:lnTo>
                  <a:lnTo>
                    <a:pt x="64565" y="16773"/>
                  </a:lnTo>
                  <a:lnTo>
                    <a:pt x="66642" y="16996"/>
                  </a:lnTo>
                  <a:lnTo>
                    <a:pt x="68652" y="17264"/>
                  </a:lnTo>
                  <a:lnTo>
                    <a:pt x="70595" y="17532"/>
                  </a:lnTo>
                  <a:lnTo>
                    <a:pt x="72494" y="17845"/>
                  </a:lnTo>
                  <a:lnTo>
                    <a:pt x="74325" y="18157"/>
                  </a:lnTo>
                  <a:lnTo>
                    <a:pt x="76067" y="18492"/>
                  </a:lnTo>
                  <a:lnTo>
                    <a:pt x="77764" y="18872"/>
                  </a:lnTo>
                  <a:lnTo>
                    <a:pt x="79372" y="19251"/>
                  </a:lnTo>
                  <a:lnTo>
                    <a:pt x="79372" y="19251"/>
                  </a:lnTo>
                  <a:lnTo>
                    <a:pt x="81047" y="18805"/>
                  </a:lnTo>
                  <a:lnTo>
                    <a:pt x="82610" y="18358"/>
                  </a:lnTo>
                  <a:lnTo>
                    <a:pt x="84084" y="17889"/>
                  </a:lnTo>
                  <a:lnTo>
                    <a:pt x="85447" y="17398"/>
                  </a:lnTo>
                  <a:lnTo>
                    <a:pt x="86094" y="17130"/>
                  </a:lnTo>
                  <a:lnTo>
                    <a:pt x="86697" y="16884"/>
                  </a:lnTo>
                  <a:lnTo>
                    <a:pt x="87300" y="16616"/>
                  </a:lnTo>
                  <a:lnTo>
                    <a:pt x="87859" y="16348"/>
                  </a:lnTo>
                  <a:lnTo>
                    <a:pt x="88395" y="16080"/>
                  </a:lnTo>
                  <a:lnTo>
                    <a:pt x="88886" y="15812"/>
                  </a:lnTo>
                  <a:lnTo>
                    <a:pt x="89377" y="15522"/>
                  </a:lnTo>
                  <a:lnTo>
                    <a:pt x="89824" y="15254"/>
                  </a:lnTo>
                  <a:lnTo>
                    <a:pt x="89824" y="7370"/>
                  </a:lnTo>
                  <a:lnTo>
                    <a:pt x="89824" y="7370"/>
                  </a:lnTo>
                  <a:lnTo>
                    <a:pt x="89176" y="6968"/>
                  </a:lnTo>
                  <a:lnTo>
                    <a:pt x="88462" y="6566"/>
                  </a:lnTo>
                  <a:lnTo>
                    <a:pt x="87702" y="6187"/>
                  </a:lnTo>
                  <a:lnTo>
                    <a:pt x="86876" y="5807"/>
                  </a:lnTo>
                  <a:lnTo>
                    <a:pt x="86005" y="5450"/>
                  </a:lnTo>
                  <a:lnTo>
                    <a:pt x="85067" y="5092"/>
                  </a:lnTo>
                  <a:lnTo>
                    <a:pt x="84084" y="4735"/>
                  </a:lnTo>
                  <a:lnTo>
                    <a:pt x="83057" y="4400"/>
                  </a:lnTo>
                  <a:lnTo>
                    <a:pt x="81985" y="4065"/>
                  </a:lnTo>
                  <a:lnTo>
                    <a:pt x="80846" y="3752"/>
                  </a:lnTo>
                  <a:lnTo>
                    <a:pt x="79663" y="3440"/>
                  </a:lnTo>
                  <a:lnTo>
                    <a:pt x="78434" y="3149"/>
                  </a:lnTo>
                  <a:lnTo>
                    <a:pt x="77161" y="2859"/>
                  </a:lnTo>
                  <a:lnTo>
                    <a:pt x="75844" y="2569"/>
                  </a:lnTo>
                  <a:lnTo>
                    <a:pt x="74504" y="2323"/>
                  </a:lnTo>
                  <a:lnTo>
                    <a:pt x="73097" y="2055"/>
                  </a:lnTo>
                  <a:lnTo>
                    <a:pt x="71667" y="1832"/>
                  </a:lnTo>
                  <a:lnTo>
                    <a:pt x="70193" y="1609"/>
                  </a:lnTo>
                  <a:lnTo>
                    <a:pt x="68675" y="1385"/>
                  </a:lnTo>
                  <a:lnTo>
                    <a:pt x="67134" y="1184"/>
                  </a:lnTo>
                  <a:lnTo>
                    <a:pt x="65548" y="1006"/>
                  </a:lnTo>
                  <a:lnTo>
                    <a:pt x="63940" y="827"/>
                  </a:lnTo>
                  <a:lnTo>
                    <a:pt x="62310" y="671"/>
                  </a:lnTo>
                  <a:lnTo>
                    <a:pt x="60635" y="537"/>
                  </a:lnTo>
                  <a:lnTo>
                    <a:pt x="58938" y="425"/>
                  </a:lnTo>
                  <a:lnTo>
                    <a:pt x="57196" y="313"/>
                  </a:lnTo>
                  <a:lnTo>
                    <a:pt x="55454" y="202"/>
                  </a:lnTo>
                  <a:lnTo>
                    <a:pt x="53667" y="135"/>
                  </a:lnTo>
                  <a:lnTo>
                    <a:pt x="51880" y="68"/>
                  </a:lnTo>
                  <a:lnTo>
                    <a:pt x="50049" y="23"/>
                  </a:lnTo>
                  <a:lnTo>
                    <a:pt x="48218" y="1"/>
                  </a:lnTo>
                  <a:lnTo>
                    <a:pt x="46364" y="1"/>
                  </a:lnTo>
                  <a:lnTo>
                    <a:pt x="46364" y="1"/>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grpSp>
      <p:sp>
        <p:nvSpPr>
          <p:cNvPr id="249" name="Google Shape;249;p11"/>
          <p:cNvSpPr txBox="1">
            <a:spLocks noGrp="1"/>
          </p:cNvSpPr>
          <p:nvPr>
            <p:ph type="subTitle" idx="1"/>
          </p:nvPr>
        </p:nvSpPr>
        <p:spPr>
          <a:xfrm>
            <a:off x="278850" y="2976125"/>
            <a:ext cx="1387800" cy="11922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Clr>
                <a:schemeClr val="lt1"/>
              </a:buClr>
              <a:buSzPts val="1200"/>
              <a:buFont typeface="Sora Light"/>
              <a:buNone/>
              <a:defRPr sz="1200">
                <a:latin typeface="Sora Light"/>
                <a:ea typeface="Sora Light"/>
                <a:cs typeface="Sora Light"/>
                <a:sym typeface="Sora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0" name="Google Shape;250;p11"/>
          <p:cNvSpPr txBox="1">
            <a:spLocks noGrp="1"/>
          </p:cNvSpPr>
          <p:nvPr>
            <p:ph type="subTitle" idx="3"/>
          </p:nvPr>
        </p:nvSpPr>
        <p:spPr>
          <a:xfrm>
            <a:off x="1720650" y="2589300"/>
            <a:ext cx="1387800" cy="11922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Clr>
                <a:schemeClr val="lt1"/>
              </a:buClr>
              <a:buSzPts val="1200"/>
              <a:buFont typeface="Sora Light"/>
              <a:buNone/>
              <a:defRPr sz="1200">
                <a:latin typeface="Sora Light"/>
                <a:ea typeface="Sora Light"/>
                <a:cs typeface="Sora Light"/>
                <a:sym typeface="Sora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1" name="Google Shape;251;p11"/>
          <p:cNvSpPr txBox="1">
            <a:spLocks noGrp="1"/>
          </p:cNvSpPr>
          <p:nvPr>
            <p:ph type="subTitle" idx="4"/>
          </p:nvPr>
        </p:nvSpPr>
        <p:spPr>
          <a:xfrm>
            <a:off x="3155400" y="2306650"/>
            <a:ext cx="1387800" cy="11922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Clr>
                <a:schemeClr val="lt1"/>
              </a:buClr>
              <a:buSzPts val="1200"/>
              <a:buFont typeface="Sora Light"/>
              <a:buNone/>
              <a:defRPr sz="1200">
                <a:latin typeface="Sora Light"/>
                <a:ea typeface="Sora Light"/>
                <a:cs typeface="Sora Light"/>
                <a:sym typeface="Sora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2" name="Google Shape;252;p11"/>
          <p:cNvSpPr txBox="1">
            <a:spLocks noGrp="1"/>
          </p:cNvSpPr>
          <p:nvPr>
            <p:ph type="subTitle" idx="5"/>
          </p:nvPr>
        </p:nvSpPr>
        <p:spPr>
          <a:xfrm>
            <a:off x="4597200" y="1993200"/>
            <a:ext cx="1387800" cy="11922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Clr>
                <a:schemeClr val="lt1"/>
              </a:buClr>
              <a:buSzPts val="1200"/>
              <a:buFont typeface="Sora Light"/>
              <a:buNone/>
              <a:defRPr sz="1200">
                <a:latin typeface="Sora Light"/>
                <a:ea typeface="Sora Light"/>
                <a:cs typeface="Sora Light"/>
                <a:sym typeface="Sora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3" name="Google Shape;253;p11"/>
          <p:cNvSpPr txBox="1">
            <a:spLocks noGrp="1"/>
          </p:cNvSpPr>
          <p:nvPr>
            <p:ph type="subTitle" idx="6"/>
          </p:nvPr>
        </p:nvSpPr>
        <p:spPr>
          <a:xfrm>
            <a:off x="6031950" y="1649100"/>
            <a:ext cx="1387800" cy="11922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Clr>
                <a:schemeClr val="lt1"/>
              </a:buClr>
              <a:buSzPts val="1200"/>
              <a:buFont typeface="Sora Light"/>
              <a:buNone/>
              <a:defRPr sz="1200">
                <a:latin typeface="Sora Light"/>
                <a:ea typeface="Sora Light"/>
                <a:cs typeface="Sora Light"/>
                <a:sym typeface="Sora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4" name="Google Shape;254;p11"/>
          <p:cNvSpPr txBox="1">
            <a:spLocks noGrp="1"/>
          </p:cNvSpPr>
          <p:nvPr>
            <p:ph type="subTitle" idx="7"/>
          </p:nvPr>
        </p:nvSpPr>
        <p:spPr>
          <a:xfrm>
            <a:off x="7473750" y="1277950"/>
            <a:ext cx="1387800" cy="11922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Clr>
                <a:schemeClr val="lt1"/>
              </a:buClr>
              <a:buSzPts val="1200"/>
              <a:buFont typeface="Sora Light"/>
              <a:buNone/>
              <a:defRPr sz="1200">
                <a:latin typeface="Sora Light"/>
                <a:ea typeface="Sora Light"/>
                <a:cs typeface="Sora Light"/>
                <a:sym typeface="Sora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255" name="Google Shape;255;p11"/>
          <p:cNvGrpSpPr/>
          <p:nvPr/>
        </p:nvGrpSpPr>
        <p:grpSpPr>
          <a:xfrm>
            <a:off x="2674998" y="2923250"/>
            <a:ext cx="6470027" cy="2221724"/>
            <a:chOff x="2674998" y="2923250"/>
            <a:chExt cx="6470027" cy="2221724"/>
          </a:xfrm>
        </p:grpSpPr>
        <p:sp>
          <p:nvSpPr>
            <p:cNvPr id="256" name="Google Shape;256;p11"/>
            <p:cNvSpPr/>
            <p:nvPr/>
          </p:nvSpPr>
          <p:spPr>
            <a:xfrm flipH="1">
              <a:off x="2674998" y="2923250"/>
              <a:ext cx="6469577" cy="2221028"/>
            </a:xfrm>
            <a:custGeom>
              <a:avLst/>
              <a:gdLst/>
              <a:ahLst/>
              <a:cxnLst/>
              <a:rect l="l" t="t" r="r" b="b"/>
              <a:pathLst>
                <a:path w="409856" h="140705" extrusionOk="0">
                  <a:moveTo>
                    <a:pt x="31655" y="0"/>
                  </a:moveTo>
                  <a:lnTo>
                    <a:pt x="0" y="140608"/>
                  </a:lnTo>
                  <a:lnTo>
                    <a:pt x="198782" y="140640"/>
                  </a:lnTo>
                  <a:lnTo>
                    <a:pt x="409856" y="140705"/>
                  </a:lnTo>
                  <a:close/>
                </a:path>
              </a:pathLst>
            </a:custGeom>
            <a:gradFill>
              <a:gsLst>
                <a:gs pos="0">
                  <a:schemeClr val="accent3"/>
                </a:gs>
                <a:gs pos="35000">
                  <a:schemeClr val="accent3"/>
                </a:gs>
                <a:gs pos="100000">
                  <a:schemeClr val="accent1"/>
                </a:gs>
              </a:gsLst>
              <a:lin ang="8099331" scaled="0"/>
            </a:gradFill>
            <a:ln>
              <a:noFill/>
            </a:ln>
          </p:spPr>
        </p:sp>
        <p:sp>
          <p:nvSpPr>
            <p:cNvPr id="257" name="Google Shape;257;p11"/>
            <p:cNvSpPr/>
            <p:nvPr/>
          </p:nvSpPr>
          <p:spPr>
            <a:xfrm flipH="1">
              <a:off x="8645446" y="2924025"/>
              <a:ext cx="499579" cy="2220949"/>
            </a:xfrm>
            <a:custGeom>
              <a:avLst/>
              <a:gdLst/>
              <a:ahLst/>
              <a:cxnLst/>
              <a:rect l="l" t="t" r="r" b="b"/>
              <a:pathLst>
                <a:path w="31649" h="140700" extrusionOk="0">
                  <a:moveTo>
                    <a:pt x="31649" y="0"/>
                  </a:moveTo>
                  <a:lnTo>
                    <a:pt x="0" y="140700"/>
                  </a:lnTo>
                  <a:lnTo>
                    <a:pt x="65" y="53185"/>
                  </a:lnTo>
                  <a:close/>
                </a:path>
              </a:pathLst>
            </a:custGeom>
            <a:solidFill>
              <a:schemeClr val="accent5"/>
            </a:solidFill>
            <a:ln>
              <a:noFill/>
            </a:ln>
          </p:spPr>
        </p:sp>
      </p:grpSp>
      <p:sp>
        <p:nvSpPr>
          <p:cNvPr id="258" name="Google Shape;258;p11"/>
          <p:cNvSpPr txBox="1">
            <a:spLocks noGrp="1"/>
          </p:cNvSpPr>
          <p:nvPr>
            <p:ph type="title" idx="8"/>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body - Alt 2">
  <p:cSld name="BLANK_1_1_1_1_1_1_1_1_1_1_7">
    <p:spTree>
      <p:nvGrpSpPr>
        <p:cNvPr id="1" name="Shape 259"/>
        <p:cNvGrpSpPr/>
        <p:nvPr/>
      </p:nvGrpSpPr>
      <p:grpSpPr>
        <a:xfrm>
          <a:off x="0" y="0"/>
          <a:ext cx="0" cy="0"/>
          <a:chOff x="0" y="0"/>
          <a:chExt cx="0" cy="0"/>
        </a:xfrm>
      </p:grpSpPr>
      <p:sp>
        <p:nvSpPr>
          <p:cNvPr id="260" name="Google Shape;260;p12"/>
          <p:cNvSpPr/>
          <p:nvPr/>
        </p:nvSpPr>
        <p:spPr>
          <a:xfrm>
            <a:off x="5050850" y="3243900"/>
            <a:ext cx="4093093" cy="1899657"/>
          </a:xfrm>
          <a:custGeom>
            <a:avLst/>
            <a:gdLst/>
            <a:ahLst/>
            <a:cxnLst/>
            <a:rect l="l" t="t" r="r" b="b"/>
            <a:pathLst>
              <a:path w="115714" h="54955" fill="none" extrusionOk="0">
                <a:moveTo>
                  <a:pt x="115714" y="0"/>
                </a:moveTo>
                <a:lnTo>
                  <a:pt x="115714" y="0"/>
                </a:lnTo>
                <a:lnTo>
                  <a:pt x="113184" y="224"/>
                </a:lnTo>
                <a:lnTo>
                  <a:pt x="110579" y="447"/>
                </a:lnTo>
                <a:lnTo>
                  <a:pt x="107938" y="744"/>
                </a:lnTo>
                <a:lnTo>
                  <a:pt x="105296" y="1079"/>
                </a:lnTo>
                <a:lnTo>
                  <a:pt x="102580" y="1451"/>
                </a:lnTo>
                <a:lnTo>
                  <a:pt x="99827" y="1898"/>
                </a:lnTo>
                <a:lnTo>
                  <a:pt x="97036" y="2382"/>
                </a:lnTo>
                <a:lnTo>
                  <a:pt x="94208" y="2902"/>
                </a:lnTo>
                <a:lnTo>
                  <a:pt x="91381" y="3461"/>
                </a:lnTo>
                <a:lnTo>
                  <a:pt x="88516" y="4093"/>
                </a:lnTo>
                <a:lnTo>
                  <a:pt x="85614" y="4763"/>
                </a:lnTo>
                <a:lnTo>
                  <a:pt x="82674" y="5470"/>
                </a:lnTo>
                <a:lnTo>
                  <a:pt x="79735" y="6251"/>
                </a:lnTo>
                <a:lnTo>
                  <a:pt x="76758" y="7032"/>
                </a:lnTo>
                <a:lnTo>
                  <a:pt x="73782" y="7925"/>
                </a:lnTo>
                <a:lnTo>
                  <a:pt x="70805" y="8818"/>
                </a:lnTo>
                <a:lnTo>
                  <a:pt x="70805" y="8818"/>
                </a:lnTo>
                <a:lnTo>
                  <a:pt x="67308" y="9935"/>
                </a:lnTo>
                <a:lnTo>
                  <a:pt x="63885" y="11088"/>
                </a:lnTo>
                <a:lnTo>
                  <a:pt x="60499" y="12279"/>
                </a:lnTo>
                <a:lnTo>
                  <a:pt x="57187" y="13506"/>
                </a:lnTo>
                <a:lnTo>
                  <a:pt x="53950" y="14772"/>
                </a:lnTo>
                <a:lnTo>
                  <a:pt x="50788" y="16074"/>
                </a:lnTo>
                <a:lnTo>
                  <a:pt x="47662" y="17413"/>
                </a:lnTo>
                <a:lnTo>
                  <a:pt x="44611" y="18753"/>
                </a:lnTo>
                <a:lnTo>
                  <a:pt x="41635" y="20167"/>
                </a:lnTo>
                <a:lnTo>
                  <a:pt x="38770" y="21580"/>
                </a:lnTo>
                <a:lnTo>
                  <a:pt x="35942" y="22994"/>
                </a:lnTo>
                <a:lnTo>
                  <a:pt x="33226" y="24445"/>
                </a:lnTo>
                <a:lnTo>
                  <a:pt x="30547" y="25934"/>
                </a:lnTo>
                <a:lnTo>
                  <a:pt x="28017" y="27422"/>
                </a:lnTo>
                <a:lnTo>
                  <a:pt x="25524" y="28947"/>
                </a:lnTo>
                <a:lnTo>
                  <a:pt x="23180" y="30473"/>
                </a:lnTo>
                <a:lnTo>
                  <a:pt x="20873" y="31998"/>
                </a:lnTo>
                <a:lnTo>
                  <a:pt x="18715" y="33561"/>
                </a:lnTo>
                <a:lnTo>
                  <a:pt x="16632" y="35086"/>
                </a:lnTo>
                <a:lnTo>
                  <a:pt x="14660" y="36649"/>
                </a:lnTo>
                <a:lnTo>
                  <a:pt x="12762" y="38212"/>
                </a:lnTo>
                <a:lnTo>
                  <a:pt x="11013" y="39775"/>
                </a:lnTo>
                <a:lnTo>
                  <a:pt x="9376" y="41337"/>
                </a:lnTo>
                <a:lnTo>
                  <a:pt x="7814" y="42900"/>
                </a:lnTo>
                <a:lnTo>
                  <a:pt x="6400" y="44425"/>
                </a:lnTo>
                <a:lnTo>
                  <a:pt x="5098" y="45988"/>
                </a:lnTo>
                <a:lnTo>
                  <a:pt x="4502" y="46732"/>
                </a:lnTo>
                <a:lnTo>
                  <a:pt x="3944" y="47514"/>
                </a:lnTo>
                <a:lnTo>
                  <a:pt x="3386" y="48258"/>
                </a:lnTo>
                <a:lnTo>
                  <a:pt x="2902" y="49039"/>
                </a:lnTo>
                <a:lnTo>
                  <a:pt x="2419" y="49783"/>
                </a:lnTo>
                <a:lnTo>
                  <a:pt x="1972" y="50527"/>
                </a:lnTo>
                <a:lnTo>
                  <a:pt x="1563" y="51272"/>
                </a:lnTo>
                <a:lnTo>
                  <a:pt x="1191" y="52016"/>
                </a:lnTo>
                <a:lnTo>
                  <a:pt x="819" y="52760"/>
                </a:lnTo>
                <a:lnTo>
                  <a:pt x="521" y="53504"/>
                </a:lnTo>
                <a:lnTo>
                  <a:pt x="223" y="54248"/>
                </a:lnTo>
                <a:lnTo>
                  <a:pt x="0" y="54955"/>
                </a:lnTo>
                <a:lnTo>
                  <a:pt x="115714" y="54955"/>
                </a:lnTo>
                <a:lnTo>
                  <a:pt x="115714" y="0"/>
                </a:lnTo>
                <a:lnTo>
                  <a:pt x="115714"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261" name="Google Shape;261;p12"/>
          <p:cNvSpPr/>
          <p:nvPr/>
        </p:nvSpPr>
        <p:spPr>
          <a:xfrm>
            <a:off x="6123025" y="-3887"/>
            <a:ext cx="3022650" cy="837525"/>
          </a:xfrm>
          <a:custGeom>
            <a:avLst/>
            <a:gdLst/>
            <a:ahLst/>
            <a:cxnLst/>
            <a:rect l="l" t="t" r="r" b="b"/>
            <a:pathLst>
              <a:path w="120906" h="33501" extrusionOk="0">
                <a:moveTo>
                  <a:pt x="0" y="1"/>
                </a:moveTo>
                <a:lnTo>
                  <a:pt x="36409" y="33501"/>
                </a:lnTo>
                <a:lnTo>
                  <a:pt x="120847" y="20748"/>
                </a:lnTo>
                <a:lnTo>
                  <a:pt x="120906" y="0"/>
                </a:lnTo>
                <a:close/>
              </a:path>
            </a:pathLst>
          </a:custGeom>
          <a:gradFill>
            <a:gsLst>
              <a:gs pos="0">
                <a:schemeClr val="accent2"/>
              </a:gs>
              <a:gs pos="37000">
                <a:schemeClr val="lt2"/>
              </a:gs>
              <a:gs pos="92000">
                <a:schemeClr val="accent1"/>
              </a:gs>
              <a:gs pos="100000">
                <a:schemeClr val="accent1"/>
              </a:gs>
            </a:gsLst>
            <a:lin ang="10800025" scaled="0"/>
          </a:gradFill>
          <a:ln>
            <a:noFill/>
          </a:ln>
          <a:effectLst>
            <a:outerShdw blurRad="700088" dist="219075" dir="5700000" algn="bl" rotWithShape="0">
              <a:schemeClr val="lt2">
                <a:alpha val="40000"/>
              </a:schemeClr>
            </a:outerShdw>
          </a:effectLst>
        </p:spPr>
      </p:sp>
      <p:sp>
        <p:nvSpPr>
          <p:cNvPr id="262" name="Google Shape;262;p12"/>
          <p:cNvSpPr txBox="1">
            <a:spLocks noGrp="1"/>
          </p:cNvSpPr>
          <p:nvPr>
            <p:ph type="title"/>
          </p:nvPr>
        </p:nvSpPr>
        <p:spPr>
          <a:xfrm>
            <a:off x="1143300" y="1526963"/>
            <a:ext cx="2197500" cy="402000"/>
          </a:xfrm>
          <a:prstGeom prst="rect">
            <a:avLst/>
          </a:prstGeom>
        </p:spPr>
        <p:txBody>
          <a:bodyPr spcFirstLastPara="1" wrap="square" lIns="91425" tIns="91425" rIns="91425" bIns="91425" anchor="b" anchorCtr="0">
            <a:noAutofit/>
          </a:bodyPr>
          <a:lstStyle>
            <a:lvl1pPr lvl="0">
              <a:spcBef>
                <a:spcPts val="0"/>
              </a:spcBef>
              <a:spcAft>
                <a:spcPts val="0"/>
              </a:spcAft>
              <a:buNone/>
              <a:defRPr sz="1200">
                <a:latin typeface="Sora Medium"/>
                <a:ea typeface="Sora Medium"/>
                <a:cs typeface="Sora Medium"/>
                <a:sym typeface="Sora Medium"/>
              </a:defRPr>
            </a:lvl1pPr>
            <a:lvl2pPr lvl="1">
              <a:spcBef>
                <a:spcPts val="0"/>
              </a:spcBef>
              <a:spcAft>
                <a:spcPts val="0"/>
              </a:spcAft>
              <a:buClr>
                <a:schemeClr val="lt1"/>
              </a:buClr>
              <a:buSzPts val="1200"/>
              <a:buFont typeface="Sora Medium"/>
              <a:buNone/>
              <a:defRPr sz="1200">
                <a:latin typeface="Sora Medium"/>
                <a:ea typeface="Sora Medium"/>
                <a:cs typeface="Sora Medium"/>
                <a:sym typeface="Sora Medium"/>
              </a:defRPr>
            </a:lvl2pPr>
            <a:lvl3pPr lvl="2">
              <a:spcBef>
                <a:spcPts val="0"/>
              </a:spcBef>
              <a:spcAft>
                <a:spcPts val="0"/>
              </a:spcAft>
              <a:buClr>
                <a:schemeClr val="lt1"/>
              </a:buClr>
              <a:buSzPts val="1200"/>
              <a:buFont typeface="Sora Medium"/>
              <a:buNone/>
              <a:defRPr sz="1200">
                <a:latin typeface="Sora Medium"/>
                <a:ea typeface="Sora Medium"/>
                <a:cs typeface="Sora Medium"/>
                <a:sym typeface="Sora Medium"/>
              </a:defRPr>
            </a:lvl3pPr>
            <a:lvl4pPr lvl="3">
              <a:spcBef>
                <a:spcPts val="0"/>
              </a:spcBef>
              <a:spcAft>
                <a:spcPts val="0"/>
              </a:spcAft>
              <a:buClr>
                <a:schemeClr val="lt1"/>
              </a:buClr>
              <a:buSzPts val="1200"/>
              <a:buFont typeface="Sora Medium"/>
              <a:buNone/>
              <a:defRPr sz="1200">
                <a:latin typeface="Sora Medium"/>
                <a:ea typeface="Sora Medium"/>
                <a:cs typeface="Sora Medium"/>
                <a:sym typeface="Sora Medium"/>
              </a:defRPr>
            </a:lvl4pPr>
            <a:lvl5pPr lvl="4">
              <a:spcBef>
                <a:spcPts val="0"/>
              </a:spcBef>
              <a:spcAft>
                <a:spcPts val="0"/>
              </a:spcAft>
              <a:buClr>
                <a:schemeClr val="lt1"/>
              </a:buClr>
              <a:buSzPts val="1200"/>
              <a:buFont typeface="Sora Medium"/>
              <a:buNone/>
              <a:defRPr sz="1200">
                <a:latin typeface="Sora Medium"/>
                <a:ea typeface="Sora Medium"/>
                <a:cs typeface="Sora Medium"/>
                <a:sym typeface="Sora Medium"/>
              </a:defRPr>
            </a:lvl5pPr>
            <a:lvl6pPr lvl="5">
              <a:spcBef>
                <a:spcPts val="0"/>
              </a:spcBef>
              <a:spcAft>
                <a:spcPts val="0"/>
              </a:spcAft>
              <a:buClr>
                <a:schemeClr val="lt1"/>
              </a:buClr>
              <a:buSzPts val="1200"/>
              <a:buFont typeface="Sora Medium"/>
              <a:buNone/>
              <a:defRPr sz="1200">
                <a:latin typeface="Sora Medium"/>
                <a:ea typeface="Sora Medium"/>
                <a:cs typeface="Sora Medium"/>
                <a:sym typeface="Sora Medium"/>
              </a:defRPr>
            </a:lvl6pPr>
            <a:lvl7pPr lvl="6">
              <a:spcBef>
                <a:spcPts val="0"/>
              </a:spcBef>
              <a:spcAft>
                <a:spcPts val="0"/>
              </a:spcAft>
              <a:buClr>
                <a:schemeClr val="lt1"/>
              </a:buClr>
              <a:buSzPts val="1200"/>
              <a:buFont typeface="Sora Medium"/>
              <a:buNone/>
              <a:defRPr sz="1200">
                <a:latin typeface="Sora Medium"/>
                <a:ea typeface="Sora Medium"/>
                <a:cs typeface="Sora Medium"/>
                <a:sym typeface="Sora Medium"/>
              </a:defRPr>
            </a:lvl7pPr>
            <a:lvl8pPr lvl="7">
              <a:spcBef>
                <a:spcPts val="0"/>
              </a:spcBef>
              <a:spcAft>
                <a:spcPts val="0"/>
              </a:spcAft>
              <a:buClr>
                <a:schemeClr val="lt1"/>
              </a:buClr>
              <a:buSzPts val="1200"/>
              <a:buFont typeface="Sora Medium"/>
              <a:buNone/>
              <a:defRPr sz="1200">
                <a:latin typeface="Sora Medium"/>
                <a:ea typeface="Sora Medium"/>
                <a:cs typeface="Sora Medium"/>
                <a:sym typeface="Sora Medium"/>
              </a:defRPr>
            </a:lvl8pPr>
            <a:lvl9pPr lvl="8">
              <a:spcBef>
                <a:spcPts val="0"/>
              </a:spcBef>
              <a:spcAft>
                <a:spcPts val="0"/>
              </a:spcAft>
              <a:buClr>
                <a:schemeClr val="lt1"/>
              </a:buClr>
              <a:buSzPts val="1200"/>
              <a:buFont typeface="Sora Medium"/>
              <a:buNone/>
              <a:defRPr sz="1200">
                <a:latin typeface="Sora Medium"/>
                <a:ea typeface="Sora Medium"/>
                <a:cs typeface="Sora Medium"/>
                <a:sym typeface="Sora Medium"/>
              </a:defRPr>
            </a:lvl9pPr>
          </a:lstStyle>
          <a:p>
            <a:endParaRPr/>
          </a:p>
        </p:txBody>
      </p:sp>
      <p:sp>
        <p:nvSpPr>
          <p:cNvPr id="263" name="Google Shape;263;p12"/>
          <p:cNvSpPr txBox="1">
            <a:spLocks noGrp="1"/>
          </p:cNvSpPr>
          <p:nvPr>
            <p:ph type="title" idx="2"/>
          </p:nvPr>
        </p:nvSpPr>
        <p:spPr>
          <a:xfrm>
            <a:off x="3820750" y="1526963"/>
            <a:ext cx="2197500" cy="402000"/>
          </a:xfrm>
          <a:prstGeom prst="rect">
            <a:avLst/>
          </a:prstGeom>
        </p:spPr>
        <p:txBody>
          <a:bodyPr spcFirstLastPara="1" wrap="square" lIns="0" tIns="91425" rIns="91425" bIns="91425" anchor="b" anchorCtr="0">
            <a:noAutofit/>
          </a:bodyPr>
          <a:lstStyle>
            <a:lvl1pPr lvl="0">
              <a:spcBef>
                <a:spcPts val="0"/>
              </a:spcBef>
              <a:spcAft>
                <a:spcPts val="0"/>
              </a:spcAft>
              <a:buNone/>
              <a:defRPr sz="1200">
                <a:latin typeface="Sora Medium"/>
                <a:ea typeface="Sora Medium"/>
                <a:cs typeface="Sora Medium"/>
                <a:sym typeface="Sora Medium"/>
              </a:defRPr>
            </a:lvl1pPr>
            <a:lvl2pPr lvl="1">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2pPr>
            <a:lvl3pPr lvl="2">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3pPr>
            <a:lvl4pPr lvl="3">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4pPr>
            <a:lvl5pPr lvl="4">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5pPr>
            <a:lvl6pPr lvl="5">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6pPr>
            <a:lvl7pPr lvl="6">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7pPr>
            <a:lvl8pPr lvl="7">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8pPr>
            <a:lvl9pPr lvl="8">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9pPr>
          </a:lstStyle>
          <a:p>
            <a:endParaRPr/>
          </a:p>
        </p:txBody>
      </p:sp>
      <p:sp>
        <p:nvSpPr>
          <p:cNvPr id="264" name="Google Shape;264;p12"/>
          <p:cNvSpPr txBox="1">
            <a:spLocks noGrp="1"/>
          </p:cNvSpPr>
          <p:nvPr>
            <p:ph type="title" idx="3"/>
          </p:nvPr>
        </p:nvSpPr>
        <p:spPr>
          <a:xfrm>
            <a:off x="1129950" y="1992625"/>
            <a:ext cx="2024700" cy="6888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000"/>
              <a:buFont typeface="Sora"/>
              <a:buNone/>
              <a:defRPr sz="1000">
                <a:latin typeface="Sora"/>
                <a:ea typeface="Sora"/>
                <a:cs typeface="Sora"/>
                <a:sym typeface="Sora"/>
              </a:defRPr>
            </a:lvl1pPr>
            <a:lvl2pPr lvl="1">
              <a:spcBef>
                <a:spcPts val="0"/>
              </a:spcBef>
              <a:spcAft>
                <a:spcPts val="0"/>
              </a:spcAft>
              <a:buClr>
                <a:schemeClr val="lt1"/>
              </a:buClr>
              <a:buSzPts val="3000"/>
              <a:buNone/>
              <a:defRPr>
                <a:solidFill>
                  <a:schemeClr val="lt1"/>
                </a:solidFill>
              </a:defRPr>
            </a:lvl2pPr>
            <a:lvl3pPr lvl="2">
              <a:spcBef>
                <a:spcPts val="0"/>
              </a:spcBef>
              <a:spcAft>
                <a:spcPts val="0"/>
              </a:spcAft>
              <a:buClr>
                <a:schemeClr val="lt1"/>
              </a:buClr>
              <a:buSzPts val="3000"/>
              <a:buNone/>
              <a:defRPr>
                <a:solidFill>
                  <a:schemeClr val="lt1"/>
                </a:solidFill>
              </a:defRPr>
            </a:lvl3pPr>
            <a:lvl4pPr lvl="3">
              <a:spcBef>
                <a:spcPts val="0"/>
              </a:spcBef>
              <a:spcAft>
                <a:spcPts val="0"/>
              </a:spcAft>
              <a:buClr>
                <a:schemeClr val="lt1"/>
              </a:buClr>
              <a:buSzPts val="3000"/>
              <a:buNone/>
              <a:defRPr>
                <a:solidFill>
                  <a:schemeClr val="lt1"/>
                </a:solidFill>
              </a:defRPr>
            </a:lvl4pPr>
            <a:lvl5pPr lvl="4">
              <a:spcBef>
                <a:spcPts val="0"/>
              </a:spcBef>
              <a:spcAft>
                <a:spcPts val="0"/>
              </a:spcAft>
              <a:buClr>
                <a:schemeClr val="lt1"/>
              </a:buClr>
              <a:buSzPts val="3000"/>
              <a:buNone/>
              <a:defRPr>
                <a:solidFill>
                  <a:schemeClr val="lt1"/>
                </a:solidFill>
              </a:defRPr>
            </a:lvl5pPr>
            <a:lvl6pPr lvl="5">
              <a:spcBef>
                <a:spcPts val="0"/>
              </a:spcBef>
              <a:spcAft>
                <a:spcPts val="0"/>
              </a:spcAft>
              <a:buClr>
                <a:schemeClr val="lt1"/>
              </a:buClr>
              <a:buSzPts val="3000"/>
              <a:buNone/>
              <a:defRPr>
                <a:solidFill>
                  <a:schemeClr val="lt1"/>
                </a:solidFill>
              </a:defRPr>
            </a:lvl6pPr>
            <a:lvl7pPr lvl="6">
              <a:spcBef>
                <a:spcPts val="0"/>
              </a:spcBef>
              <a:spcAft>
                <a:spcPts val="0"/>
              </a:spcAft>
              <a:buClr>
                <a:schemeClr val="lt1"/>
              </a:buClr>
              <a:buSzPts val="3000"/>
              <a:buNone/>
              <a:defRPr>
                <a:solidFill>
                  <a:schemeClr val="lt1"/>
                </a:solidFill>
              </a:defRPr>
            </a:lvl7pPr>
            <a:lvl8pPr lvl="7">
              <a:spcBef>
                <a:spcPts val="0"/>
              </a:spcBef>
              <a:spcAft>
                <a:spcPts val="0"/>
              </a:spcAft>
              <a:buClr>
                <a:schemeClr val="lt1"/>
              </a:buClr>
              <a:buSzPts val="3000"/>
              <a:buNone/>
              <a:defRPr>
                <a:solidFill>
                  <a:schemeClr val="lt1"/>
                </a:solidFill>
              </a:defRPr>
            </a:lvl8pPr>
            <a:lvl9pPr lvl="8">
              <a:spcBef>
                <a:spcPts val="0"/>
              </a:spcBef>
              <a:spcAft>
                <a:spcPts val="0"/>
              </a:spcAft>
              <a:buClr>
                <a:schemeClr val="lt1"/>
              </a:buClr>
              <a:buSzPts val="3000"/>
              <a:buNone/>
              <a:defRPr>
                <a:solidFill>
                  <a:schemeClr val="lt1"/>
                </a:solidFill>
              </a:defRPr>
            </a:lvl9pPr>
          </a:lstStyle>
          <a:p>
            <a:endParaRPr/>
          </a:p>
        </p:txBody>
      </p:sp>
      <p:sp>
        <p:nvSpPr>
          <p:cNvPr id="265" name="Google Shape;265;p12"/>
          <p:cNvSpPr txBox="1">
            <a:spLocks noGrp="1"/>
          </p:cNvSpPr>
          <p:nvPr>
            <p:ph type="title" idx="4"/>
          </p:nvPr>
        </p:nvSpPr>
        <p:spPr>
          <a:xfrm>
            <a:off x="1129950" y="2801602"/>
            <a:ext cx="2024700" cy="6888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000"/>
              <a:buFont typeface="Sora"/>
              <a:buNone/>
              <a:defRPr sz="1000">
                <a:latin typeface="Sora"/>
                <a:ea typeface="Sora"/>
                <a:cs typeface="Sora"/>
                <a:sym typeface="Sora"/>
              </a:defRPr>
            </a:lvl1pPr>
            <a:lvl2pPr lvl="1">
              <a:spcBef>
                <a:spcPts val="0"/>
              </a:spcBef>
              <a:spcAft>
                <a:spcPts val="0"/>
              </a:spcAft>
              <a:buClr>
                <a:schemeClr val="lt1"/>
              </a:buClr>
              <a:buSzPts val="3000"/>
              <a:buNone/>
              <a:defRPr>
                <a:solidFill>
                  <a:schemeClr val="lt1"/>
                </a:solidFill>
              </a:defRPr>
            </a:lvl2pPr>
            <a:lvl3pPr lvl="2">
              <a:spcBef>
                <a:spcPts val="0"/>
              </a:spcBef>
              <a:spcAft>
                <a:spcPts val="0"/>
              </a:spcAft>
              <a:buClr>
                <a:schemeClr val="lt1"/>
              </a:buClr>
              <a:buSzPts val="3000"/>
              <a:buNone/>
              <a:defRPr>
                <a:solidFill>
                  <a:schemeClr val="lt1"/>
                </a:solidFill>
              </a:defRPr>
            </a:lvl3pPr>
            <a:lvl4pPr lvl="3">
              <a:spcBef>
                <a:spcPts val="0"/>
              </a:spcBef>
              <a:spcAft>
                <a:spcPts val="0"/>
              </a:spcAft>
              <a:buClr>
                <a:schemeClr val="lt1"/>
              </a:buClr>
              <a:buSzPts val="3000"/>
              <a:buNone/>
              <a:defRPr>
                <a:solidFill>
                  <a:schemeClr val="lt1"/>
                </a:solidFill>
              </a:defRPr>
            </a:lvl4pPr>
            <a:lvl5pPr lvl="4">
              <a:spcBef>
                <a:spcPts val="0"/>
              </a:spcBef>
              <a:spcAft>
                <a:spcPts val="0"/>
              </a:spcAft>
              <a:buClr>
                <a:schemeClr val="lt1"/>
              </a:buClr>
              <a:buSzPts val="3000"/>
              <a:buNone/>
              <a:defRPr>
                <a:solidFill>
                  <a:schemeClr val="lt1"/>
                </a:solidFill>
              </a:defRPr>
            </a:lvl5pPr>
            <a:lvl6pPr lvl="5">
              <a:spcBef>
                <a:spcPts val="0"/>
              </a:spcBef>
              <a:spcAft>
                <a:spcPts val="0"/>
              </a:spcAft>
              <a:buClr>
                <a:schemeClr val="lt1"/>
              </a:buClr>
              <a:buSzPts val="3000"/>
              <a:buNone/>
              <a:defRPr>
                <a:solidFill>
                  <a:schemeClr val="lt1"/>
                </a:solidFill>
              </a:defRPr>
            </a:lvl6pPr>
            <a:lvl7pPr lvl="6">
              <a:spcBef>
                <a:spcPts val="0"/>
              </a:spcBef>
              <a:spcAft>
                <a:spcPts val="0"/>
              </a:spcAft>
              <a:buClr>
                <a:schemeClr val="lt1"/>
              </a:buClr>
              <a:buSzPts val="3000"/>
              <a:buNone/>
              <a:defRPr>
                <a:solidFill>
                  <a:schemeClr val="lt1"/>
                </a:solidFill>
              </a:defRPr>
            </a:lvl7pPr>
            <a:lvl8pPr lvl="7">
              <a:spcBef>
                <a:spcPts val="0"/>
              </a:spcBef>
              <a:spcAft>
                <a:spcPts val="0"/>
              </a:spcAft>
              <a:buClr>
                <a:schemeClr val="lt1"/>
              </a:buClr>
              <a:buSzPts val="3000"/>
              <a:buNone/>
              <a:defRPr>
                <a:solidFill>
                  <a:schemeClr val="lt1"/>
                </a:solidFill>
              </a:defRPr>
            </a:lvl8pPr>
            <a:lvl9pPr lvl="8">
              <a:spcBef>
                <a:spcPts val="0"/>
              </a:spcBef>
              <a:spcAft>
                <a:spcPts val="0"/>
              </a:spcAft>
              <a:buClr>
                <a:schemeClr val="lt1"/>
              </a:buClr>
              <a:buSzPts val="3000"/>
              <a:buNone/>
              <a:defRPr>
                <a:solidFill>
                  <a:schemeClr val="lt1"/>
                </a:solidFill>
              </a:defRPr>
            </a:lvl9pPr>
          </a:lstStyle>
          <a:p>
            <a:endParaRPr/>
          </a:p>
        </p:txBody>
      </p:sp>
      <p:sp>
        <p:nvSpPr>
          <p:cNvPr id="266" name="Google Shape;266;p12"/>
          <p:cNvSpPr txBox="1">
            <a:spLocks noGrp="1"/>
          </p:cNvSpPr>
          <p:nvPr>
            <p:ph type="title" idx="5"/>
          </p:nvPr>
        </p:nvSpPr>
        <p:spPr>
          <a:xfrm>
            <a:off x="1129950" y="3610580"/>
            <a:ext cx="2024700" cy="6888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000"/>
              <a:buFont typeface="Sora"/>
              <a:buNone/>
              <a:defRPr sz="1000">
                <a:latin typeface="Sora"/>
                <a:ea typeface="Sora"/>
                <a:cs typeface="Sora"/>
                <a:sym typeface="Sora"/>
              </a:defRPr>
            </a:lvl1pPr>
            <a:lvl2pPr lvl="1">
              <a:spcBef>
                <a:spcPts val="0"/>
              </a:spcBef>
              <a:spcAft>
                <a:spcPts val="0"/>
              </a:spcAft>
              <a:buClr>
                <a:schemeClr val="lt1"/>
              </a:buClr>
              <a:buSzPts val="3000"/>
              <a:buNone/>
              <a:defRPr>
                <a:solidFill>
                  <a:schemeClr val="lt1"/>
                </a:solidFill>
              </a:defRPr>
            </a:lvl2pPr>
            <a:lvl3pPr lvl="2">
              <a:spcBef>
                <a:spcPts val="0"/>
              </a:spcBef>
              <a:spcAft>
                <a:spcPts val="0"/>
              </a:spcAft>
              <a:buClr>
                <a:schemeClr val="lt1"/>
              </a:buClr>
              <a:buSzPts val="3000"/>
              <a:buNone/>
              <a:defRPr>
                <a:solidFill>
                  <a:schemeClr val="lt1"/>
                </a:solidFill>
              </a:defRPr>
            </a:lvl3pPr>
            <a:lvl4pPr lvl="3">
              <a:spcBef>
                <a:spcPts val="0"/>
              </a:spcBef>
              <a:spcAft>
                <a:spcPts val="0"/>
              </a:spcAft>
              <a:buClr>
                <a:schemeClr val="lt1"/>
              </a:buClr>
              <a:buSzPts val="3000"/>
              <a:buNone/>
              <a:defRPr>
                <a:solidFill>
                  <a:schemeClr val="lt1"/>
                </a:solidFill>
              </a:defRPr>
            </a:lvl4pPr>
            <a:lvl5pPr lvl="4">
              <a:spcBef>
                <a:spcPts val="0"/>
              </a:spcBef>
              <a:spcAft>
                <a:spcPts val="0"/>
              </a:spcAft>
              <a:buClr>
                <a:schemeClr val="lt1"/>
              </a:buClr>
              <a:buSzPts val="3000"/>
              <a:buNone/>
              <a:defRPr>
                <a:solidFill>
                  <a:schemeClr val="lt1"/>
                </a:solidFill>
              </a:defRPr>
            </a:lvl5pPr>
            <a:lvl6pPr lvl="5">
              <a:spcBef>
                <a:spcPts val="0"/>
              </a:spcBef>
              <a:spcAft>
                <a:spcPts val="0"/>
              </a:spcAft>
              <a:buClr>
                <a:schemeClr val="lt1"/>
              </a:buClr>
              <a:buSzPts val="3000"/>
              <a:buNone/>
              <a:defRPr>
                <a:solidFill>
                  <a:schemeClr val="lt1"/>
                </a:solidFill>
              </a:defRPr>
            </a:lvl6pPr>
            <a:lvl7pPr lvl="6">
              <a:spcBef>
                <a:spcPts val="0"/>
              </a:spcBef>
              <a:spcAft>
                <a:spcPts val="0"/>
              </a:spcAft>
              <a:buClr>
                <a:schemeClr val="lt1"/>
              </a:buClr>
              <a:buSzPts val="3000"/>
              <a:buNone/>
              <a:defRPr>
                <a:solidFill>
                  <a:schemeClr val="lt1"/>
                </a:solidFill>
              </a:defRPr>
            </a:lvl7pPr>
            <a:lvl8pPr lvl="7">
              <a:spcBef>
                <a:spcPts val="0"/>
              </a:spcBef>
              <a:spcAft>
                <a:spcPts val="0"/>
              </a:spcAft>
              <a:buClr>
                <a:schemeClr val="lt1"/>
              </a:buClr>
              <a:buSzPts val="3000"/>
              <a:buNone/>
              <a:defRPr>
                <a:solidFill>
                  <a:schemeClr val="lt1"/>
                </a:solidFill>
              </a:defRPr>
            </a:lvl8pPr>
            <a:lvl9pPr lvl="8">
              <a:spcBef>
                <a:spcPts val="0"/>
              </a:spcBef>
              <a:spcAft>
                <a:spcPts val="0"/>
              </a:spcAft>
              <a:buClr>
                <a:schemeClr val="lt1"/>
              </a:buClr>
              <a:buSzPts val="3000"/>
              <a:buNone/>
              <a:defRPr>
                <a:solidFill>
                  <a:schemeClr val="lt1"/>
                </a:solidFill>
              </a:defRPr>
            </a:lvl9pPr>
          </a:lstStyle>
          <a:p>
            <a:endParaRPr/>
          </a:p>
        </p:txBody>
      </p:sp>
      <p:sp>
        <p:nvSpPr>
          <p:cNvPr id="267" name="Google Shape;267;p12"/>
          <p:cNvSpPr txBox="1">
            <a:spLocks noGrp="1"/>
          </p:cNvSpPr>
          <p:nvPr>
            <p:ph type="title" idx="6"/>
          </p:nvPr>
        </p:nvSpPr>
        <p:spPr>
          <a:xfrm>
            <a:off x="3820750" y="1992625"/>
            <a:ext cx="3350700" cy="688800"/>
          </a:xfrm>
          <a:prstGeom prst="rect">
            <a:avLst/>
          </a:prstGeom>
        </p:spPr>
        <p:txBody>
          <a:bodyPr spcFirstLastPara="1" wrap="square" lIns="0" tIns="91425" rIns="91425" bIns="91425" anchor="t" anchorCtr="0">
            <a:noAutofit/>
          </a:bodyPr>
          <a:lstStyle>
            <a:lvl1pPr lvl="0">
              <a:spcBef>
                <a:spcPts val="0"/>
              </a:spcBef>
              <a:spcAft>
                <a:spcPts val="0"/>
              </a:spcAft>
              <a:buClr>
                <a:schemeClr val="lt1"/>
              </a:buClr>
              <a:buSzPts val="1000"/>
              <a:buFont typeface="Sora"/>
              <a:buNone/>
              <a:defRPr sz="1000">
                <a:latin typeface="Sora"/>
                <a:ea typeface="Sora"/>
                <a:cs typeface="Sora"/>
                <a:sym typeface="Sora"/>
              </a:defRPr>
            </a:lvl1pPr>
            <a:lvl2pPr lvl="1">
              <a:spcBef>
                <a:spcPts val="0"/>
              </a:spcBef>
              <a:spcAft>
                <a:spcPts val="0"/>
              </a:spcAft>
              <a:buClr>
                <a:schemeClr val="lt1"/>
              </a:buClr>
              <a:buSzPts val="3000"/>
              <a:buNone/>
              <a:defRPr>
                <a:solidFill>
                  <a:schemeClr val="lt1"/>
                </a:solidFill>
              </a:defRPr>
            </a:lvl2pPr>
            <a:lvl3pPr lvl="2">
              <a:spcBef>
                <a:spcPts val="0"/>
              </a:spcBef>
              <a:spcAft>
                <a:spcPts val="0"/>
              </a:spcAft>
              <a:buClr>
                <a:schemeClr val="lt1"/>
              </a:buClr>
              <a:buSzPts val="3000"/>
              <a:buNone/>
              <a:defRPr>
                <a:solidFill>
                  <a:schemeClr val="lt1"/>
                </a:solidFill>
              </a:defRPr>
            </a:lvl3pPr>
            <a:lvl4pPr lvl="3">
              <a:spcBef>
                <a:spcPts val="0"/>
              </a:spcBef>
              <a:spcAft>
                <a:spcPts val="0"/>
              </a:spcAft>
              <a:buClr>
                <a:schemeClr val="lt1"/>
              </a:buClr>
              <a:buSzPts val="3000"/>
              <a:buNone/>
              <a:defRPr>
                <a:solidFill>
                  <a:schemeClr val="lt1"/>
                </a:solidFill>
              </a:defRPr>
            </a:lvl4pPr>
            <a:lvl5pPr lvl="4">
              <a:spcBef>
                <a:spcPts val="0"/>
              </a:spcBef>
              <a:spcAft>
                <a:spcPts val="0"/>
              </a:spcAft>
              <a:buClr>
                <a:schemeClr val="lt1"/>
              </a:buClr>
              <a:buSzPts val="3000"/>
              <a:buNone/>
              <a:defRPr>
                <a:solidFill>
                  <a:schemeClr val="lt1"/>
                </a:solidFill>
              </a:defRPr>
            </a:lvl5pPr>
            <a:lvl6pPr lvl="5">
              <a:spcBef>
                <a:spcPts val="0"/>
              </a:spcBef>
              <a:spcAft>
                <a:spcPts val="0"/>
              </a:spcAft>
              <a:buClr>
                <a:schemeClr val="lt1"/>
              </a:buClr>
              <a:buSzPts val="3000"/>
              <a:buNone/>
              <a:defRPr>
                <a:solidFill>
                  <a:schemeClr val="lt1"/>
                </a:solidFill>
              </a:defRPr>
            </a:lvl6pPr>
            <a:lvl7pPr lvl="6">
              <a:spcBef>
                <a:spcPts val="0"/>
              </a:spcBef>
              <a:spcAft>
                <a:spcPts val="0"/>
              </a:spcAft>
              <a:buClr>
                <a:schemeClr val="lt1"/>
              </a:buClr>
              <a:buSzPts val="3000"/>
              <a:buNone/>
              <a:defRPr>
                <a:solidFill>
                  <a:schemeClr val="lt1"/>
                </a:solidFill>
              </a:defRPr>
            </a:lvl7pPr>
            <a:lvl8pPr lvl="7">
              <a:spcBef>
                <a:spcPts val="0"/>
              </a:spcBef>
              <a:spcAft>
                <a:spcPts val="0"/>
              </a:spcAft>
              <a:buClr>
                <a:schemeClr val="lt1"/>
              </a:buClr>
              <a:buSzPts val="3000"/>
              <a:buNone/>
              <a:defRPr>
                <a:solidFill>
                  <a:schemeClr val="lt1"/>
                </a:solidFill>
              </a:defRPr>
            </a:lvl8pPr>
            <a:lvl9pPr lvl="8">
              <a:spcBef>
                <a:spcPts val="0"/>
              </a:spcBef>
              <a:spcAft>
                <a:spcPts val="0"/>
              </a:spcAft>
              <a:buClr>
                <a:schemeClr val="lt1"/>
              </a:buClr>
              <a:buSzPts val="3000"/>
              <a:buNone/>
              <a:defRPr>
                <a:solidFill>
                  <a:schemeClr val="lt1"/>
                </a:solidFill>
              </a:defRPr>
            </a:lvl9pPr>
          </a:lstStyle>
          <a:p>
            <a:endParaRPr/>
          </a:p>
        </p:txBody>
      </p:sp>
      <p:sp>
        <p:nvSpPr>
          <p:cNvPr id="268" name="Google Shape;268;p12"/>
          <p:cNvSpPr txBox="1">
            <a:spLocks noGrp="1"/>
          </p:cNvSpPr>
          <p:nvPr>
            <p:ph type="title" idx="7"/>
          </p:nvPr>
        </p:nvSpPr>
        <p:spPr>
          <a:xfrm>
            <a:off x="3820750" y="2801550"/>
            <a:ext cx="3350700" cy="688800"/>
          </a:xfrm>
          <a:prstGeom prst="rect">
            <a:avLst/>
          </a:prstGeom>
        </p:spPr>
        <p:txBody>
          <a:bodyPr spcFirstLastPara="1" wrap="square" lIns="0" tIns="91425" rIns="91425" bIns="91425" anchor="t" anchorCtr="0">
            <a:noAutofit/>
          </a:bodyPr>
          <a:lstStyle>
            <a:lvl1pPr lvl="0">
              <a:spcBef>
                <a:spcPts val="0"/>
              </a:spcBef>
              <a:spcAft>
                <a:spcPts val="0"/>
              </a:spcAft>
              <a:buClr>
                <a:schemeClr val="lt1"/>
              </a:buClr>
              <a:buSzPts val="1000"/>
              <a:buFont typeface="Sora"/>
              <a:buNone/>
              <a:defRPr sz="1000">
                <a:latin typeface="Sora"/>
                <a:ea typeface="Sora"/>
                <a:cs typeface="Sora"/>
                <a:sym typeface="Sora"/>
              </a:defRPr>
            </a:lvl1pPr>
            <a:lvl2pPr lvl="1">
              <a:spcBef>
                <a:spcPts val="0"/>
              </a:spcBef>
              <a:spcAft>
                <a:spcPts val="0"/>
              </a:spcAft>
              <a:buClr>
                <a:schemeClr val="lt1"/>
              </a:buClr>
              <a:buSzPts val="3000"/>
              <a:buNone/>
              <a:defRPr>
                <a:solidFill>
                  <a:schemeClr val="lt1"/>
                </a:solidFill>
              </a:defRPr>
            </a:lvl2pPr>
            <a:lvl3pPr lvl="2">
              <a:spcBef>
                <a:spcPts val="0"/>
              </a:spcBef>
              <a:spcAft>
                <a:spcPts val="0"/>
              </a:spcAft>
              <a:buClr>
                <a:schemeClr val="lt1"/>
              </a:buClr>
              <a:buSzPts val="3000"/>
              <a:buNone/>
              <a:defRPr>
                <a:solidFill>
                  <a:schemeClr val="lt1"/>
                </a:solidFill>
              </a:defRPr>
            </a:lvl3pPr>
            <a:lvl4pPr lvl="3">
              <a:spcBef>
                <a:spcPts val="0"/>
              </a:spcBef>
              <a:spcAft>
                <a:spcPts val="0"/>
              </a:spcAft>
              <a:buClr>
                <a:schemeClr val="lt1"/>
              </a:buClr>
              <a:buSzPts val="3000"/>
              <a:buNone/>
              <a:defRPr>
                <a:solidFill>
                  <a:schemeClr val="lt1"/>
                </a:solidFill>
              </a:defRPr>
            </a:lvl4pPr>
            <a:lvl5pPr lvl="4">
              <a:spcBef>
                <a:spcPts val="0"/>
              </a:spcBef>
              <a:spcAft>
                <a:spcPts val="0"/>
              </a:spcAft>
              <a:buClr>
                <a:schemeClr val="lt1"/>
              </a:buClr>
              <a:buSzPts val="3000"/>
              <a:buNone/>
              <a:defRPr>
                <a:solidFill>
                  <a:schemeClr val="lt1"/>
                </a:solidFill>
              </a:defRPr>
            </a:lvl5pPr>
            <a:lvl6pPr lvl="5">
              <a:spcBef>
                <a:spcPts val="0"/>
              </a:spcBef>
              <a:spcAft>
                <a:spcPts val="0"/>
              </a:spcAft>
              <a:buClr>
                <a:schemeClr val="lt1"/>
              </a:buClr>
              <a:buSzPts val="3000"/>
              <a:buNone/>
              <a:defRPr>
                <a:solidFill>
                  <a:schemeClr val="lt1"/>
                </a:solidFill>
              </a:defRPr>
            </a:lvl6pPr>
            <a:lvl7pPr lvl="6">
              <a:spcBef>
                <a:spcPts val="0"/>
              </a:spcBef>
              <a:spcAft>
                <a:spcPts val="0"/>
              </a:spcAft>
              <a:buClr>
                <a:schemeClr val="lt1"/>
              </a:buClr>
              <a:buSzPts val="3000"/>
              <a:buNone/>
              <a:defRPr>
                <a:solidFill>
                  <a:schemeClr val="lt1"/>
                </a:solidFill>
              </a:defRPr>
            </a:lvl7pPr>
            <a:lvl8pPr lvl="7">
              <a:spcBef>
                <a:spcPts val="0"/>
              </a:spcBef>
              <a:spcAft>
                <a:spcPts val="0"/>
              </a:spcAft>
              <a:buClr>
                <a:schemeClr val="lt1"/>
              </a:buClr>
              <a:buSzPts val="3000"/>
              <a:buNone/>
              <a:defRPr>
                <a:solidFill>
                  <a:schemeClr val="lt1"/>
                </a:solidFill>
              </a:defRPr>
            </a:lvl8pPr>
            <a:lvl9pPr lvl="8">
              <a:spcBef>
                <a:spcPts val="0"/>
              </a:spcBef>
              <a:spcAft>
                <a:spcPts val="0"/>
              </a:spcAft>
              <a:buClr>
                <a:schemeClr val="lt1"/>
              </a:buClr>
              <a:buSzPts val="3000"/>
              <a:buNone/>
              <a:defRPr>
                <a:solidFill>
                  <a:schemeClr val="lt1"/>
                </a:solidFill>
              </a:defRPr>
            </a:lvl9pPr>
          </a:lstStyle>
          <a:p>
            <a:endParaRPr/>
          </a:p>
        </p:txBody>
      </p:sp>
      <p:sp>
        <p:nvSpPr>
          <p:cNvPr id="269" name="Google Shape;269;p12"/>
          <p:cNvSpPr txBox="1">
            <a:spLocks noGrp="1"/>
          </p:cNvSpPr>
          <p:nvPr>
            <p:ph type="title" idx="8"/>
          </p:nvPr>
        </p:nvSpPr>
        <p:spPr>
          <a:xfrm>
            <a:off x="3820750" y="3610475"/>
            <a:ext cx="3350700" cy="688800"/>
          </a:xfrm>
          <a:prstGeom prst="rect">
            <a:avLst/>
          </a:prstGeom>
        </p:spPr>
        <p:txBody>
          <a:bodyPr spcFirstLastPara="1" wrap="square" lIns="0" tIns="91425" rIns="91425" bIns="91425" anchor="t" anchorCtr="0">
            <a:noAutofit/>
          </a:bodyPr>
          <a:lstStyle>
            <a:lvl1pPr lvl="0">
              <a:spcBef>
                <a:spcPts val="0"/>
              </a:spcBef>
              <a:spcAft>
                <a:spcPts val="0"/>
              </a:spcAft>
              <a:buClr>
                <a:schemeClr val="lt1"/>
              </a:buClr>
              <a:buSzPts val="1000"/>
              <a:buFont typeface="Sora"/>
              <a:buNone/>
              <a:defRPr sz="1000">
                <a:latin typeface="Sora"/>
                <a:ea typeface="Sora"/>
                <a:cs typeface="Sora"/>
                <a:sym typeface="Sora"/>
              </a:defRPr>
            </a:lvl1pPr>
            <a:lvl2pPr lvl="1">
              <a:spcBef>
                <a:spcPts val="0"/>
              </a:spcBef>
              <a:spcAft>
                <a:spcPts val="0"/>
              </a:spcAft>
              <a:buClr>
                <a:schemeClr val="lt1"/>
              </a:buClr>
              <a:buSzPts val="3000"/>
              <a:buNone/>
              <a:defRPr>
                <a:solidFill>
                  <a:schemeClr val="lt1"/>
                </a:solidFill>
              </a:defRPr>
            </a:lvl2pPr>
            <a:lvl3pPr lvl="2">
              <a:spcBef>
                <a:spcPts val="0"/>
              </a:spcBef>
              <a:spcAft>
                <a:spcPts val="0"/>
              </a:spcAft>
              <a:buClr>
                <a:schemeClr val="lt1"/>
              </a:buClr>
              <a:buSzPts val="3000"/>
              <a:buNone/>
              <a:defRPr>
                <a:solidFill>
                  <a:schemeClr val="lt1"/>
                </a:solidFill>
              </a:defRPr>
            </a:lvl3pPr>
            <a:lvl4pPr lvl="3">
              <a:spcBef>
                <a:spcPts val="0"/>
              </a:spcBef>
              <a:spcAft>
                <a:spcPts val="0"/>
              </a:spcAft>
              <a:buClr>
                <a:schemeClr val="lt1"/>
              </a:buClr>
              <a:buSzPts val="3000"/>
              <a:buNone/>
              <a:defRPr>
                <a:solidFill>
                  <a:schemeClr val="lt1"/>
                </a:solidFill>
              </a:defRPr>
            </a:lvl4pPr>
            <a:lvl5pPr lvl="4">
              <a:spcBef>
                <a:spcPts val="0"/>
              </a:spcBef>
              <a:spcAft>
                <a:spcPts val="0"/>
              </a:spcAft>
              <a:buClr>
                <a:schemeClr val="lt1"/>
              </a:buClr>
              <a:buSzPts val="3000"/>
              <a:buNone/>
              <a:defRPr>
                <a:solidFill>
                  <a:schemeClr val="lt1"/>
                </a:solidFill>
              </a:defRPr>
            </a:lvl5pPr>
            <a:lvl6pPr lvl="5">
              <a:spcBef>
                <a:spcPts val="0"/>
              </a:spcBef>
              <a:spcAft>
                <a:spcPts val="0"/>
              </a:spcAft>
              <a:buClr>
                <a:schemeClr val="lt1"/>
              </a:buClr>
              <a:buSzPts val="3000"/>
              <a:buNone/>
              <a:defRPr>
                <a:solidFill>
                  <a:schemeClr val="lt1"/>
                </a:solidFill>
              </a:defRPr>
            </a:lvl6pPr>
            <a:lvl7pPr lvl="6">
              <a:spcBef>
                <a:spcPts val="0"/>
              </a:spcBef>
              <a:spcAft>
                <a:spcPts val="0"/>
              </a:spcAft>
              <a:buClr>
                <a:schemeClr val="lt1"/>
              </a:buClr>
              <a:buSzPts val="3000"/>
              <a:buNone/>
              <a:defRPr>
                <a:solidFill>
                  <a:schemeClr val="lt1"/>
                </a:solidFill>
              </a:defRPr>
            </a:lvl7pPr>
            <a:lvl8pPr lvl="7">
              <a:spcBef>
                <a:spcPts val="0"/>
              </a:spcBef>
              <a:spcAft>
                <a:spcPts val="0"/>
              </a:spcAft>
              <a:buClr>
                <a:schemeClr val="lt1"/>
              </a:buClr>
              <a:buSzPts val="3000"/>
              <a:buNone/>
              <a:defRPr>
                <a:solidFill>
                  <a:schemeClr val="lt1"/>
                </a:solidFill>
              </a:defRPr>
            </a:lvl8pPr>
            <a:lvl9pPr lvl="8">
              <a:spcBef>
                <a:spcPts val="0"/>
              </a:spcBef>
              <a:spcAft>
                <a:spcPts val="0"/>
              </a:spcAft>
              <a:buClr>
                <a:schemeClr val="lt1"/>
              </a:buClr>
              <a:buSzPts val="3000"/>
              <a:buNone/>
              <a:defRPr>
                <a:solidFill>
                  <a:schemeClr val="lt1"/>
                </a:solidFill>
              </a:defRPr>
            </a:lvl9pPr>
          </a:lstStyle>
          <a:p>
            <a:endParaRPr/>
          </a:p>
        </p:txBody>
      </p:sp>
      <p:sp>
        <p:nvSpPr>
          <p:cNvPr id="270" name="Google Shape;270;p12"/>
          <p:cNvSpPr txBox="1">
            <a:spLocks noGrp="1"/>
          </p:cNvSpPr>
          <p:nvPr>
            <p:ph type="title" idx="9"/>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271" name="Google Shape;271;p12"/>
          <p:cNvSpPr txBox="1">
            <a:spLocks noGrp="1"/>
          </p:cNvSpPr>
          <p:nvPr>
            <p:ph type="title" idx="13"/>
          </p:nvPr>
        </p:nvSpPr>
        <p:spPr>
          <a:xfrm>
            <a:off x="115025" y="502775"/>
            <a:ext cx="6440400" cy="6888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272" name="Google Shape;272;p12"/>
          <p:cNvSpPr txBox="1">
            <a:spLocks noGrp="1"/>
          </p:cNvSpPr>
          <p:nvPr>
            <p:ph type="title" idx="14"/>
          </p:nvPr>
        </p:nvSpPr>
        <p:spPr>
          <a:xfrm>
            <a:off x="228600" y="2127325"/>
            <a:ext cx="739800" cy="4194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000"/>
              <a:buFont typeface="Sora"/>
              <a:buNone/>
              <a:defRPr sz="1000">
                <a:latin typeface="Sora"/>
                <a:ea typeface="Sora"/>
                <a:cs typeface="Sora"/>
                <a:sym typeface="Sora"/>
              </a:defRPr>
            </a:lvl1pPr>
            <a:lvl2pPr lvl="1" algn="ctr">
              <a:spcBef>
                <a:spcPts val="0"/>
              </a:spcBef>
              <a:spcAft>
                <a:spcPts val="0"/>
              </a:spcAft>
              <a:buClr>
                <a:schemeClr val="lt1"/>
              </a:buClr>
              <a:buSzPts val="3000"/>
              <a:buFont typeface="Sora"/>
              <a:buNone/>
              <a:defRPr>
                <a:solidFill>
                  <a:schemeClr val="lt1"/>
                </a:solidFill>
                <a:latin typeface="Sora"/>
                <a:ea typeface="Sora"/>
                <a:cs typeface="Sora"/>
                <a:sym typeface="Sora"/>
              </a:defRPr>
            </a:lvl2pPr>
            <a:lvl3pPr lvl="2" algn="ctr">
              <a:spcBef>
                <a:spcPts val="0"/>
              </a:spcBef>
              <a:spcAft>
                <a:spcPts val="0"/>
              </a:spcAft>
              <a:buClr>
                <a:schemeClr val="lt1"/>
              </a:buClr>
              <a:buSzPts val="3000"/>
              <a:buFont typeface="Sora"/>
              <a:buNone/>
              <a:defRPr>
                <a:solidFill>
                  <a:schemeClr val="lt1"/>
                </a:solidFill>
                <a:latin typeface="Sora"/>
                <a:ea typeface="Sora"/>
                <a:cs typeface="Sora"/>
                <a:sym typeface="Sora"/>
              </a:defRPr>
            </a:lvl3pPr>
            <a:lvl4pPr lvl="3" algn="ctr">
              <a:spcBef>
                <a:spcPts val="0"/>
              </a:spcBef>
              <a:spcAft>
                <a:spcPts val="0"/>
              </a:spcAft>
              <a:buClr>
                <a:schemeClr val="lt1"/>
              </a:buClr>
              <a:buSzPts val="3000"/>
              <a:buFont typeface="Sora"/>
              <a:buNone/>
              <a:defRPr>
                <a:solidFill>
                  <a:schemeClr val="lt1"/>
                </a:solidFill>
                <a:latin typeface="Sora"/>
                <a:ea typeface="Sora"/>
                <a:cs typeface="Sora"/>
                <a:sym typeface="Sora"/>
              </a:defRPr>
            </a:lvl4pPr>
            <a:lvl5pPr lvl="4" algn="ctr">
              <a:spcBef>
                <a:spcPts val="0"/>
              </a:spcBef>
              <a:spcAft>
                <a:spcPts val="0"/>
              </a:spcAft>
              <a:buClr>
                <a:schemeClr val="lt1"/>
              </a:buClr>
              <a:buSzPts val="3000"/>
              <a:buFont typeface="Sora"/>
              <a:buNone/>
              <a:defRPr>
                <a:solidFill>
                  <a:schemeClr val="lt1"/>
                </a:solidFill>
                <a:latin typeface="Sora"/>
                <a:ea typeface="Sora"/>
                <a:cs typeface="Sora"/>
                <a:sym typeface="Sora"/>
              </a:defRPr>
            </a:lvl5pPr>
            <a:lvl6pPr lvl="5" algn="ctr">
              <a:spcBef>
                <a:spcPts val="0"/>
              </a:spcBef>
              <a:spcAft>
                <a:spcPts val="0"/>
              </a:spcAft>
              <a:buClr>
                <a:schemeClr val="lt1"/>
              </a:buClr>
              <a:buSzPts val="3000"/>
              <a:buFont typeface="Sora"/>
              <a:buNone/>
              <a:defRPr>
                <a:solidFill>
                  <a:schemeClr val="lt1"/>
                </a:solidFill>
                <a:latin typeface="Sora"/>
                <a:ea typeface="Sora"/>
                <a:cs typeface="Sora"/>
                <a:sym typeface="Sora"/>
              </a:defRPr>
            </a:lvl6pPr>
            <a:lvl7pPr lvl="6" algn="ctr">
              <a:spcBef>
                <a:spcPts val="0"/>
              </a:spcBef>
              <a:spcAft>
                <a:spcPts val="0"/>
              </a:spcAft>
              <a:buClr>
                <a:schemeClr val="lt1"/>
              </a:buClr>
              <a:buSzPts val="3000"/>
              <a:buFont typeface="Sora"/>
              <a:buNone/>
              <a:defRPr>
                <a:solidFill>
                  <a:schemeClr val="lt1"/>
                </a:solidFill>
                <a:latin typeface="Sora"/>
                <a:ea typeface="Sora"/>
                <a:cs typeface="Sora"/>
                <a:sym typeface="Sora"/>
              </a:defRPr>
            </a:lvl7pPr>
            <a:lvl8pPr lvl="7" algn="ctr">
              <a:spcBef>
                <a:spcPts val="0"/>
              </a:spcBef>
              <a:spcAft>
                <a:spcPts val="0"/>
              </a:spcAft>
              <a:buClr>
                <a:schemeClr val="lt1"/>
              </a:buClr>
              <a:buSzPts val="3000"/>
              <a:buFont typeface="Sora"/>
              <a:buNone/>
              <a:defRPr>
                <a:solidFill>
                  <a:schemeClr val="lt1"/>
                </a:solidFill>
                <a:latin typeface="Sora"/>
                <a:ea typeface="Sora"/>
                <a:cs typeface="Sora"/>
                <a:sym typeface="Sora"/>
              </a:defRPr>
            </a:lvl8pPr>
            <a:lvl9pPr lvl="8" algn="ctr">
              <a:spcBef>
                <a:spcPts val="0"/>
              </a:spcBef>
              <a:spcAft>
                <a:spcPts val="0"/>
              </a:spcAft>
              <a:buClr>
                <a:schemeClr val="lt1"/>
              </a:buClr>
              <a:buSzPts val="3000"/>
              <a:buFont typeface="Sora"/>
              <a:buNone/>
              <a:defRPr>
                <a:solidFill>
                  <a:schemeClr val="lt1"/>
                </a:solidFill>
                <a:latin typeface="Sora"/>
                <a:ea typeface="Sora"/>
                <a:cs typeface="Sora"/>
                <a:sym typeface="Sora"/>
              </a:defRPr>
            </a:lvl9pPr>
          </a:lstStyle>
          <a:p>
            <a:endParaRPr/>
          </a:p>
        </p:txBody>
      </p:sp>
      <p:sp>
        <p:nvSpPr>
          <p:cNvPr id="273" name="Google Shape;273;p12"/>
          <p:cNvSpPr txBox="1">
            <a:spLocks noGrp="1"/>
          </p:cNvSpPr>
          <p:nvPr>
            <p:ph type="title" idx="15"/>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
        <p:nvSpPr>
          <p:cNvPr id="274" name="Google Shape;274;p12"/>
          <p:cNvSpPr txBox="1">
            <a:spLocks noGrp="1"/>
          </p:cNvSpPr>
          <p:nvPr>
            <p:ph type="title" idx="16"/>
          </p:nvPr>
        </p:nvSpPr>
        <p:spPr>
          <a:xfrm>
            <a:off x="228600" y="2936225"/>
            <a:ext cx="739800" cy="4194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000"/>
              <a:buFont typeface="Sora"/>
              <a:buNone/>
              <a:defRPr sz="1000">
                <a:latin typeface="Sora"/>
                <a:ea typeface="Sora"/>
                <a:cs typeface="Sora"/>
                <a:sym typeface="Sora"/>
              </a:defRPr>
            </a:lvl1pPr>
            <a:lvl2pPr lvl="1" algn="ctr">
              <a:spcBef>
                <a:spcPts val="0"/>
              </a:spcBef>
              <a:spcAft>
                <a:spcPts val="0"/>
              </a:spcAft>
              <a:buClr>
                <a:schemeClr val="lt1"/>
              </a:buClr>
              <a:buSzPts val="3000"/>
              <a:buFont typeface="Sora"/>
              <a:buNone/>
              <a:defRPr>
                <a:solidFill>
                  <a:schemeClr val="lt1"/>
                </a:solidFill>
                <a:latin typeface="Sora"/>
                <a:ea typeface="Sora"/>
                <a:cs typeface="Sora"/>
                <a:sym typeface="Sora"/>
              </a:defRPr>
            </a:lvl2pPr>
            <a:lvl3pPr lvl="2" algn="ctr">
              <a:spcBef>
                <a:spcPts val="0"/>
              </a:spcBef>
              <a:spcAft>
                <a:spcPts val="0"/>
              </a:spcAft>
              <a:buClr>
                <a:schemeClr val="lt1"/>
              </a:buClr>
              <a:buSzPts val="3000"/>
              <a:buFont typeface="Sora"/>
              <a:buNone/>
              <a:defRPr>
                <a:solidFill>
                  <a:schemeClr val="lt1"/>
                </a:solidFill>
                <a:latin typeface="Sora"/>
                <a:ea typeface="Sora"/>
                <a:cs typeface="Sora"/>
                <a:sym typeface="Sora"/>
              </a:defRPr>
            </a:lvl3pPr>
            <a:lvl4pPr lvl="3" algn="ctr">
              <a:spcBef>
                <a:spcPts val="0"/>
              </a:spcBef>
              <a:spcAft>
                <a:spcPts val="0"/>
              </a:spcAft>
              <a:buClr>
                <a:schemeClr val="lt1"/>
              </a:buClr>
              <a:buSzPts val="3000"/>
              <a:buFont typeface="Sora"/>
              <a:buNone/>
              <a:defRPr>
                <a:solidFill>
                  <a:schemeClr val="lt1"/>
                </a:solidFill>
                <a:latin typeface="Sora"/>
                <a:ea typeface="Sora"/>
                <a:cs typeface="Sora"/>
                <a:sym typeface="Sora"/>
              </a:defRPr>
            </a:lvl4pPr>
            <a:lvl5pPr lvl="4" algn="ctr">
              <a:spcBef>
                <a:spcPts val="0"/>
              </a:spcBef>
              <a:spcAft>
                <a:spcPts val="0"/>
              </a:spcAft>
              <a:buClr>
                <a:schemeClr val="lt1"/>
              </a:buClr>
              <a:buSzPts val="3000"/>
              <a:buFont typeface="Sora"/>
              <a:buNone/>
              <a:defRPr>
                <a:solidFill>
                  <a:schemeClr val="lt1"/>
                </a:solidFill>
                <a:latin typeface="Sora"/>
                <a:ea typeface="Sora"/>
                <a:cs typeface="Sora"/>
                <a:sym typeface="Sora"/>
              </a:defRPr>
            </a:lvl5pPr>
            <a:lvl6pPr lvl="5" algn="ctr">
              <a:spcBef>
                <a:spcPts val="0"/>
              </a:spcBef>
              <a:spcAft>
                <a:spcPts val="0"/>
              </a:spcAft>
              <a:buClr>
                <a:schemeClr val="lt1"/>
              </a:buClr>
              <a:buSzPts val="3000"/>
              <a:buFont typeface="Sora"/>
              <a:buNone/>
              <a:defRPr>
                <a:solidFill>
                  <a:schemeClr val="lt1"/>
                </a:solidFill>
                <a:latin typeface="Sora"/>
                <a:ea typeface="Sora"/>
                <a:cs typeface="Sora"/>
                <a:sym typeface="Sora"/>
              </a:defRPr>
            </a:lvl6pPr>
            <a:lvl7pPr lvl="6" algn="ctr">
              <a:spcBef>
                <a:spcPts val="0"/>
              </a:spcBef>
              <a:spcAft>
                <a:spcPts val="0"/>
              </a:spcAft>
              <a:buClr>
                <a:schemeClr val="lt1"/>
              </a:buClr>
              <a:buSzPts val="3000"/>
              <a:buFont typeface="Sora"/>
              <a:buNone/>
              <a:defRPr>
                <a:solidFill>
                  <a:schemeClr val="lt1"/>
                </a:solidFill>
                <a:latin typeface="Sora"/>
                <a:ea typeface="Sora"/>
                <a:cs typeface="Sora"/>
                <a:sym typeface="Sora"/>
              </a:defRPr>
            </a:lvl7pPr>
            <a:lvl8pPr lvl="7" algn="ctr">
              <a:spcBef>
                <a:spcPts val="0"/>
              </a:spcBef>
              <a:spcAft>
                <a:spcPts val="0"/>
              </a:spcAft>
              <a:buClr>
                <a:schemeClr val="lt1"/>
              </a:buClr>
              <a:buSzPts val="3000"/>
              <a:buFont typeface="Sora"/>
              <a:buNone/>
              <a:defRPr>
                <a:solidFill>
                  <a:schemeClr val="lt1"/>
                </a:solidFill>
                <a:latin typeface="Sora"/>
                <a:ea typeface="Sora"/>
                <a:cs typeface="Sora"/>
                <a:sym typeface="Sora"/>
              </a:defRPr>
            </a:lvl8pPr>
            <a:lvl9pPr lvl="8" algn="ctr">
              <a:spcBef>
                <a:spcPts val="0"/>
              </a:spcBef>
              <a:spcAft>
                <a:spcPts val="0"/>
              </a:spcAft>
              <a:buClr>
                <a:schemeClr val="lt1"/>
              </a:buClr>
              <a:buSzPts val="3000"/>
              <a:buFont typeface="Sora"/>
              <a:buNone/>
              <a:defRPr>
                <a:solidFill>
                  <a:schemeClr val="lt1"/>
                </a:solidFill>
                <a:latin typeface="Sora"/>
                <a:ea typeface="Sora"/>
                <a:cs typeface="Sora"/>
                <a:sym typeface="Sora"/>
              </a:defRPr>
            </a:lvl9pPr>
          </a:lstStyle>
          <a:p>
            <a:endParaRPr/>
          </a:p>
        </p:txBody>
      </p:sp>
      <p:sp>
        <p:nvSpPr>
          <p:cNvPr id="275" name="Google Shape;275;p12"/>
          <p:cNvSpPr txBox="1">
            <a:spLocks noGrp="1"/>
          </p:cNvSpPr>
          <p:nvPr>
            <p:ph type="title" idx="17"/>
          </p:nvPr>
        </p:nvSpPr>
        <p:spPr>
          <a:xfrm>
            <a:off x="228600" y="3745125"/>
            <a:ext cx="739800" cy="4194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000"/>
              <a:buFont typeface="Sora"/>
              <a:buNone/>
              <a:defRPr sz="1000">
                <a:latin typeface="Sora"/>
                <a:ea typeface="Sora"/>
                <a:cs typeface="Sora"/>
                <a:sym typeface="Sora"/>
              </a:defRPr>
            </a:lvl1pPr>
            <a:lvl2pPr lvl="1" algn="ctr">
              <a:spcBef>
                <a:spcPts val="0"/>
              </a:spcBef>
              <a:spcAft>
                <a:spcPts val="0"/>
              </a:spcAft>
              <a:buClr>
                <a:schemeClr val="lt1"/>
              </a:buClr>
              <a:buSzPts val="3000"/>
              <a:buFont typeface="Sora"/>
              <a:buNone/>
              <a:defRPr>
                <a:solidFill>
                  <a:schemeClr val="lt1"/>
                </a:solidFill>
                <a:latin typeface="Sora"/>
                <a:ea typeface="Sora"/>
                <a:cs typeface="Sora"/>
                <a:sym typeface="Sora"/>
              </a:defRPr>
            </a:lvl2pPr>
            <a:lvl3pPr lvl="2" algn="ctr">
              <a:spcBef>
                <a:spcPts val="0"/>
              </a:spcBef>
              <a:spcAft>
                <a:spcPts val="0"/>
              </a:spcAft>
              <a:buClr>
                <a:schemeClr val="lt1"/>
              </a:buClr>
              <a:buSzPts val="3000"/>
              <a:buFont typeface="Sora"/>
              <a:buNone/>
              <a:defRPr>
                <a:solidFill>
                  <a:schemeClr val="lt1"/>
                </a:solidFill>
                <a:latin typeface="Sora"/>
                <a:ea typeface="Sora"/>
                <a:cs typeface="Sora"/>
                <a:sym typeface="Sora"/>
              </a:defRPr>
            </a:lvl3pPr>
            <a:lvl4pPr lvl="3" algn="ctr">
              <a:spcBef>
                <a:spcPts val="0"/>
              </a:spcBef>
              <a:spcAft>
                <a:spcPts val="0"/>
              </a:spcAft>
              <a:buClr>
                <a:schemeClr val="lt1"/>
              </a:buClr>
              <a:buSzPts val="3000"/>
              <a:buFont typeface="Sora"/>
              <a:buNone/>
              <a:defRPr>
                <a:solidFill>
                  <a:schemeClr val="lt1"/>
                </a:solidFill>
                <a:latin typeface="Sora"/>
                <a:ea typeface="Sora"/>
                <a:cs typeface="Sora"/>
                <a:sym typeface="Sora"/>
              </a:defRPr>
            </a:lvl4pPr>
            <a:lvl5pPr lvl="4" algn="ctr">
              <a:spcBef>
                <a:spcPts val="0"/>
              </a:spcBef>
              <a:spcAft>
                <a:spcPts val="0"/>
              </a:spcAft>
              <a:buClr>
                <a:schemeClr val="lt1"/>
              </a:buClr>
              <a:buSzPts val="3000"/>
              <a:buFont typeface="Sora"/>
              <a:buNone/>
              <a:defRPr>
                <a:solidFill>
                  <a:schemeClr val="lt1"/>
                </a:solidFill>
                <a:latin typeface="Sora"/>
                <a:ea typeface="Sora"/>
                <a:cs typeface="Sora"/>
                <a:sym typeface="Sora"/>
              </a:defRPr>
            </a:lvl5pPr>
            <a:lvl6pPr lvl="5" algn="ctr">
              <a:spcBef>
                <a:spcPts val="0"/>
              </a:spcBef>
              <a:spcAft>
                <a:spcPts val="0"/>
              </a:spcAft>
              <a:buClr>
                <a:schemeClr val="lt1"/>
              </a:buClr>
              <a:buSzPts val="3000"/>
              <a:buFont typeface="Sora"/>
              <a:buNone/>
              <a:defRPr>
                <a:solidFill>
                  <a:schemeClr val="lt1"/>
                </a:solidFill>
                <a:latin typeface="Sora"/>
                <a:ea typeface="Sora"/>
                <a:cs typeface="Sora"/>
                <a:sym typeface="Sora"/>
              </a:defRPr>
            </a:lvl6pPr>
            <a:lvl7pPr lvl="6" algn="ctr">
              <a:spcBef>
                <a:spcPts val="0"/>
              </a:spcBef>
              <a:spcAft>
                <a:spcPts val="0"/>
              </a:spcAft>
              <a:buClr>
                <a:schemeClr val="lt1"/>
              </a:buClr>
              <a:buSzPts val="3000"/>
              <a:buFont typeface="Sora"/>
              <a:buNone/>
              <a:defRPr>
                <a:solidFill>
                  <a:schemeClr val="lt1"/>
                </a:solidFill>
                <a:latin typeface="Sora"/>
                <a:ea typeface="Sora"/>
                <a:cs typeface="Sora"/>
                <a:sym typeface="Sora"/>
              </a:defRPr>
            </a:lvl7pPr>
            <a:lvl8pPr lvl="7" algn="ctr">
              <a:spcBef>
                <a:spcPts val="0"/>
              </a:spcBef>
              <a:spcAft>
                <a:spcPts val="0"/>
              </a:spcAft>
              <a:buClr>
                <a:schemeClr val="lt1"/>
              </a:buClr>
              <a:buSzPts val="3000"/>
              <a:buFont typeface="Sora"/>
              <a:buNone/>
              <a:defRPr>
                <a:solidFill>
                  <a:schemeClr val="lt1"/>
                </a:solidFill>
                <a:latin typeface="Sora"/>
                <a:ea typeface="Sora"/>
                <a:cs typeface="Sora"/>
                <a:sym typeface="Sora"/>
              </a:defRPr>
            </a:lvl8pPr>
            <a:lvl9pPr lvl="8" algn="ctr">
              <a:spcBef>
                <a:spcPts val="0"/>
              </a:spcBef>
              <a:spcAft>
                <a:spcPts val="0"/>
              </a:spcAft>
              <a:buClr>
                <a:schemeClr val="lt1"/>
              </a:buClr>
              <a:buSzPts val="3000"/>
              <a:buFont typeface="Sora"/>
              <a:buNone/>
              <a:defRPr>
                <a:solidFill>
                  <a:schemeClr val="lt1"/>
                </a:solidFill>
                <a:latin typeface="Sora"/>
                <a:ea typeface="Sora"/>
                <a:cs typeface="Sora"/>
                <a:sym typeface="Sora"/>
              </a:defRPr>
            </a:lvl9pPr>
          </a:lstStyle>
          <a:p>
            <a:endParaRPr/>
          </a:p>
        </p:txBody>
      </p:sp>
    </p:spTree>
  </p:cSld>
  <p:clrMapOvr>
    <a:masterClrMapping/>
  </p:clrMapOvr>
  <p:extLst>
    <p:ext uri="{DCECCB84-F9BA-43D5-87BE-67443E8EF086}">
      <p15:sldGuideLst xmlns:p15="http://schemas.microsoft.com/office/powerpoint/2012/main">
        <p15:guide id="1" orient="horz" pos="1241">
          <p15:clr>
            <a:srgbClr val="E46962"/>
          </p15:clr>
        </p15:guide>
        <p15:guide id="2" orient="horz" pos="1755">
          <p15:clr>
            <a:srgbClr val="E46962"/>
          </p15:clr>
        </p15:guide>
        <p15:guide id="3" orient="horz" pos="2267">
          <p15:clr>
            <a:srgbClr val="E46962"/>
          </p15:clr>
        </p15:guide>
        <p15:guide id="4" orient="horz" pos="2778">
          <p15:clr>
            <a:srgbClr val="E46962"/>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hart">
  <p:cSld name="BLANK_1_1_1_1_1_1_1_1_1_1_7_1">
    <p:spTree>
      <p:nvGrpSpPr>
        <p:cNvPr id="1" name="Shape 276"/>
        <p:cNvGrpSpPr/>
        <p:nvPr/>
      </p:nvGrpSpPr>
      <p:grpSpPr>
        <a:xfrm>
          <a:off x="0" y="0"/>
          <a:ext cx="0" cy="0"/>
          <a:chOff x="0" y="0"/>
          <a:chExt cx="0" cy="0"/>
        </a:xfrm>
      </p:grpSpPr>
      <p:sp>
        <p:nvSpPr>
          <p:cNvPr id="277" name="Google Shape;277;p13"/>
          <p:cNvSpPr/>
          <p:nvPr/>
        </p:nvSpPr>
        <p:spPr>
          <a:xfrm rot="-1079220" flipH="1">
            <a:off x="-2010221" y="4250160"/>
            <a:ext cx="4477637" cy="804981"/>
          </a:xfrm>
          <a:prstGeom prst="chord">
            <a:avLst>
              <a:gd name="adj1" fmla="val 2752926"/>
              <a:gd name="adj2" fmla="val 17193540"/>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nvGrpSpPr>
          <p:cNvPr id="278" name="Google Shape;278;p13"/>
          <p:cNvGrpSpPr/>
          <p:nvPr/>
        </p:nvGrpSpPr>
        <p:grpSpPr>
          <a:xfrm rot="-5400000">
            <a:off x="4030013" y="41713"/>
            <a:ext cx="1026300" cy="9201675"/>
            <a:chOff x="670045" y="-5692564"/>
            <a:chExt cx="1026300" cy="9201675"/>
          </a:xfrm>
        </p:grpSpPr>
        <p:sp>
          <p:nvSpPr>
            <p:cNvPr id="279" name="Google Shape;279;p13"/>
            <p:cNvSpPr/>
            <p:nvPr/>
          </p:nvSpPr>
          <p:spPr>
            <a:xfrm>
              <a:off x="675320" y="-5692564"/>
              <a:ext cx="1010925" cy="7239975"/>
            </a:xfrm>
            <a:custGeom>
              <a:avLst/>
              <a:gdLst/>
              <a:ahLst/>
              <a:cxnLst/>
              <a:rect l="l" t="t" r="r" b="b"/>
              <a:pathLst>
                <a:path w="40437" h="289599" extrusionOk="0">
                  <a:moveTo>
                    <a:pt x="40437" y="287489"/>
                  </a:moveTo>
                  <a:lnTo>
                    <a:pt x="0" y="0"/>
                  </a:lnTo>
                  <a:lnTo>
                    <a:pt x="242" y="276278"/>
                  </a:lnTo>
                  <a:lnTo>
                    <a:pt x="238" y="289599"/>
                  </a:lnTo>
                  <a:close/>
                </a:path>
              </a:pathLst>
            </a:custGeom>
            <a:solidFill>
              <a:schemeClr val="lt1"/>
            </a:solidFill>
            <a:ln>
              <a:noFill/>
            </a:ln>
          </p:spPr>
        </p:sp>
        <p:sp>
          <p:nvSpPr>
            <p:cNvPr id="280" name="Google Shape;280;p13"/>
            <p:cNvSpPr/>
            <p:nvPr/>
          </p:nvSpPr>
          <p:spPr>
            <a:xfrm>
              <a:off x="670045" y="1494661"/>
              <a:ext cx="1026300" cy="2014450"/>
            </a:xfrm>
            <a:custGeom>
              <a:avLst/>
              <a:gdLst/>
              <a:ahLst/>
              <a:cxnLst/>
              <a:rect l="l" t="t" r="r" b="b"/>
              <a:pathLst>
                <a:path w="41052" h="80578" extrusionOk="0">
                  <a:moveTo>
                    <a:pt x="499" y="80578"/>
                  </a:moveTo>
                  <a:lnTo>
                    <a:pt x="15982" y="73724"/>
                  </a:lnTo>
                  <a:lnTo>
                    <a:pt x="41052" y="0"/>
                  </a:lnTo>
                  <a:lnTo>
                    <a:pt x="472" y="1824"/>
                  </a:lnTo>
                  <a:lnTo>
                    <a:pt x="0" y="39674"/>
                  </a:lnTo>
                  <a:close/>
                </a:path>
              </a:pathLst>
            </a:custGeom>
            <a:gradFill>
              <a:gsLst>
                <a:gs pos="0">
                  <a:schemeClr val="accent2"/>
                </a:gs>
                <a:gs pos="37000">
                  <a:schemeClr val="lt2"/>
                </a:gs>
                <a:gs pos="92000">
                  <a:schemeClr val="accent1"/>
                </a:gs>
                <a:gs pos="100000">
                  <a:schemeClr val="accent1"/>
                </a:gs>
              </a:gsLst>
              <a:lin ang="13500032" scaled="0"/>
            </a:gradFill>
            <a:ln>
              <a:noFill/>
            </a:ln>
          </p:spPr>
        </p:sp>
      </p:grpSp>
      <p:sp>
        <p:nvSpPr>
          <p:cNvPr id="281" name="Google Shape;281;p13"/>
          <p:cNvSpPr txBox="1">
            <a:spLocks noGrp="1"/>
          </p:cNvSpPr>
          <p:nvPr>
            <p:ph type="title"/>
          </p:nvPr>
        </p:nvSpPr>
        <p:spPr>
          <a:xfrm>
            <a:off x="3720025" y="1709075"/>
            <a:ext cx="1665300" cy="19380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latin typeface="Sora"/>
                <a:ea typeface="Sora"/>
                <a:cs typeface="Sora"/>
                <a:sym typeface="Sora"/>
              </a:defRPr>
            </a:lvl1pPr>
            <a:lvl2pPr lvl="1">
              <a:spcBef>
                <a:spcPts val="0"/>
              </a:spcBef>
              <a:spcAft>
                <a:spcPts val="0"/>
              </a:spcAft>
              <a:buClr>
                <a:schemeClr val="lt1"/>
              </a:buClr>
              <a:buSzPts val="1000"/>
              <a:buFont typeface="Sora"/>
              <a:buNone/>
              <a:defRPr sz="1000">
                <a:latin typeface="Sora"/>
                <a:ea typeface="Sora"/>
                <a:cs typeface="Sora"/>
                <a:sym typeface="Sora"/>
              </a:defRPr>
            </a:lvl2pPr>
            <a:lvl3pPr lvl="2">
              <a:spcBef>
                <a:spcPts val="0"/>
              </a:spcBef>
              <a:spcAft>
                <a:spcPts val="0"/>
              </a:spcAft>
              <a:buClr>
                <a:schemeClr val="lt1"/>
              </a:buClr>
              <a:buSzPts val="1000"/>
              <a:buFont typeface="Sora"/>
              <a:buNone/>
              <a:defRPr sz="1000">
                <a:latin typeface="Sora"/>
                <a:ea typeface="Sora"/>
                <a:cs typeface="Sora"/>
                <a:sym typeface="Sora"/>
              </a:defRPr>
            </a:lvl3pPr>
            <a:lvl4pPr lvl="3">
              <a:spcBef>
                <a:spcPts val="0"/>
              </a:spcBef>
              <a:spcAft>
                <a:spcPts val="0"/>
              </a:spcAft>
              <a:buClr>
                <a:schemeClr val="lt1"/>
              </a:buClr>
              <a:buSzPts val="1000"/>
              <a:buFont typeface="Sora"/>
              <a:buNone/>
              <a:defRPr sz="1000">
                <a:latin typeface="Sora"/>
                <a:ea typeface="Sora"/>
                <a:cs typeface="Sora"/>
                <a:sym typeface="Sora"/>
              </a:defRPr>
            </a:lvl4pPr>
            <a:lvl5pPr lvl="4">
              <a:spcBef>
                <a:spcPts val="0"/>
              </a:spcBef>
              <a:spcAft>
                <a:spcPts val="0"/>
              </a:spcAft>
              <a:buClr>
                <a:schemeClr val="lt1"/>
              </a:buClr>
              <a:buSzPts val="1000"/>
              <a:buFont typeface="Sora"/>
              <a:buNone/>
              <a:defRPr sz="1000">
                <a:latin typeface="Sora"/>
                <a:ea typeface="Sora"/>
                <a:cs typeface="Sora"/>
                <a:sym typeface="Sora"/>
              </a:defRPr>
            </a:lvl5pPr>
            <a:lvl6pPr lvl="5">
              <a:spcBef>
                <a:spcPts val="0"/>
              </a:spcBef>
              <a:spcAft>
                <a:spcPts val="0"/>
              </a:spcAft>
              <a:buClr>
                <a:schemeClr val="lt1"/>
              </a:buClr>
              <a:buSzPts val="1000"/>
              <a:buFont typeface="Sora"/>
              <a:buNone/>
              <a:defRPr sz="1000">
                <a:latin typeface="Sora"/>
                <a:ea typeface="Sora"/>
                <a:cs typeface="Sora"/>
                <a:sym typeface="Sora"/>
              </a:defRPr>
            </a:lvl6pPr>
            <a:lvl7pPr lvl="6">
              <a:spcBef>
                <a:spcPts val="0"/>
              </a:spcBef>
              <a:spcAft>
                <a:spcPts val="0"/>
              </a:spcAft>
              <a:buClr>
                <a:schemeClr val="lt1"/>
              </a:buClr>
              <a:buSzPts val="1000"/>
              <a:buFont typeface="Sora"/>
              <a:buNone/>
              <a:defRPr sz="1000">
                <a:latin typeface="Sora"/>
                <a:ea typeface="Sora"/>
                <a:cs typeface="Sora"/>
                <a:sym typeface="Sora"/>
              </a:defRPr>
            </a:lvl7pPr>
            <a:lvl8pPr lvl="7">
              <a:spcBef>
                <a:spcPts val="0"/>
              </a:spcBef>
              <a:spcAft>
                <a:spcPts val="0"/>
              </a:spcAft>
              <a:buClr>
                <a:schemeClr val="lt1"/>
              </a:buClr>
              <a:buSzPts val="1000"/>
              <a:buFont typeface="Sora"/>
              <a:buNone/>
              <a:defRPr sz="1000">
                <a:latin typeface="Sora"/>
                <a:ea typeface="Sora"/>
                <a:cs typeface="Sora"/>
                <a:sym typeface="Sora"/>
              </a:defRPr>
            </a:lvl8pPr>
            <a:lvl9pPr lvl="8">
              <a:spcBef>
                <a:spcPts val="0"/>
              </a:spcBef>
              <a:spcAft>
                <a:spcPts val="0"/>
              </a:spcAft>
              <a:buClr>
                <a:schemeClr val="lt1"/>
              </a:buClr>
              <a:buSzPts val="1000"/>
              <a:buFont typeface="Sora"/>
              <a:buNone/>
              <a:defRPr sz="1000">
                <a:latin typeface="Sora"/>
                <a:ea typeface="Sora"/>
                <a:cs typeface="Sora"/>
                <a:sym typeface="Sora"/>
              </a:defRPr>
            </a:lvl9pPr>
          </a:lstStyle>
          <a:p>
            <a:endParaRPr/>
          </a:p>
        </p:txBody>
      </p:sp>
      <p:sp>
        <p:nvSpPr>
          <p:cNvPr id="282" name="Google Shape;282;p13"/>
          <p:cNvSpPr txBox="1">
            <a:spLocks noGrp="1"/>
          </p:cNvSpPr>
          <p:nvPr>
            <p:ph type="title" idx="2"/>
          </p:nvPr>
        </p:nvSpPr>
        <p:spPr>
          <a:xfrm>
            <a:off x="7148925" y="1709075"/>
            <a:ext cx="1665300" cy="19380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latin typeface="Sora"/>
                <a:ea typeface="Sora"/>
                <a:cs typeface="Sora"/>
                <a:sym typeface="Sora"/>
              </a:defRPr>
            </a:lvl1pPr>
            <a:lvl2pPr lvl="1">
              <a:spcBef>
                <a:spcPts val="0"/>
              </a:spcBef>
              <a:spcAft>
                <a:spcPts val="0"/>
              </a:spcAft>
              <a:buClr>
                <a:schemeClr val="lt1"/>
              </a:buClr>
              <a:buSzPts val="1000"/>
              <a:buFont typeface="Sora"/>
              <a:buNone/>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None/>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None/>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None/>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None/>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None/>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None/>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283" name="Google Shape;283;p13"/>
          <p:cNvSpPr txBox="1">
            <a:spLocks noGrp="1"/>
          </p:cNvSpPr>
          <p:nvPr>
            <p:ph type="title" idx="3"/>
          </p:nvPr>
        </p:nvSpPr>
        <p:spPr>
          <a:xfrm>
            <a:off x="5434475" y="1709075"/>
            <a:ext cx="1665300" cy="19380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latin typeface="Sora"/>
                <a:ea typeface="Sora"/>
                <a:cs typeface="Sora"/>
                <a:sym typeface="Sora"/>
              </a:defRPr>
            </a:lvl1pPr>
            <a:lvl2pPr lvl="1">
              <a:spcBef>
                <a:spcPts val="0"/>
              </a:spcBef>
              <a:spcAft>
                <a:spcPts val="0"/>
              </a:spcAft>
              <a:buClr>
                <a:schemeClr val="lt1"/>
              </a:buClr>
              <a:buSzPts val="1000"/>
              <a:buFont typeface="Sora"/>
              <a:buNone/>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None/>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None/>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None/>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None/>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None/>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None/>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284" name="Google Shape;284;p13"/>
          <p:cNvSpPr txBox="1">
            <a:spLocks noGrp="1"/>
          </p:cNvSpPr>
          <p:nvPr>
            <p:ph type="title" idx="4"/>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285" name="Google Shape;285;p13"/>
          <p:cNvSpPr txBox="1">
            <a:spLocks noGrp="1"/>
          </p:cNvSpPr>
          <p:nvPr>
            <p:ph type="title" idx="5"/>
          </p:nvPr>
        </p:nvSpPr>
        <p:spPr>
          <a:xfrm>
            <a:off x="108300" y="1168075"/>
            <a:ext cx="3544500" cy="2275200"/>
          </a:xfrm>
          <a:prstGeom prst="rect">
            <a:avLst/>
          </a:prstGeom>
        </p:spPr>
        <p:txBody>
          <a:bodyPr spcFirstLastPara="1" wrap="square" lIns="91425" tIns="0" rIns="91425" bIns="91425" anchor="t" anchorCtr="0">
            <a:norm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a:latin typeface="IBM Plex Sans SemiBold"/>
                <a:ea typeface="IBM Plex Sans SemiBold"/>
                <a:cs typeface="IBM Plex Sans SemiBold"/>
                <a:sym typeface="IBM Plex Sans SemiBold"/>
              </a:defRPr>
            </a:lvl2pPr>
            <a:lvl3pPr lvl="2">
              <a:lnSpc>
                <a:spcPct val="115000"/>
              </a:lnSpc>
              <a:spcBef>
                <a:spcPts val="0"/>
              </a:spcBef>
              <a:spcAft>
                <a:spcPts val="0"/>
              </a:spcAft>
              <a:buNone/>
              <a:defRPr>
                <a:latin typeface="IBM Plex Sans SemiBold"/>
                <a:ea typeface="IBM Plex Sans SemiBold"/>
                <a:cs typeface="IBM Plex Sans SemiBold"/>
                <a:sym typeface="IBM Plex Sans SemiBold"/>
              </a:defRPr>
            </a:lvl3pPr>
            <a:lvl4pPr lvl="3">
              <a:lnSpc>
                <a:spcPct val="115000"/>
              </a:lnSpc>
              <a:spcBef>
                <a:spcPts val="0"/>
              </a:spcBef>
              <a:spcAft>
                <a:spcPts val="0"/>
              </a:spcAft>
              <a:buNone/>
              <a:defRPr>
                <a:latin typeface="IBM Plex Sans SemiBold"/>
                <a:ea typeface="IBM Plex Sans SemiBold"/>
                <a:cs typeface="IBM Plex Sans SemiBold"/>
                <a:sym typeface="IBM Plex Sans SemiBold"/>
              </a:defRPr>
            </a:lvl4pPr>
            <a:lvl5pPr lvl="4">
              <a:lnSpc>
                <a:spcPct val="115000"/>
              </a:lnSpc>
              <a:spcBef>
                <a:spcPts val="0"/>
              </a:spcBef>
              <a:spcAft>
                <a:spcPts val="0"/>
              </a:spcAft>
              <a:buNone/>
              <a:defRPr>
                <a:latin typeface="IBM Plex Sans SemiBold"/>
                <a:ea typeface="IBM Plex Sans SemiBold"/>
                <a:cs typeface="IBM Plex Sans SemiBold"/>
                <a:sym typeface="IBM Plex Sans SemiBold"/>
              </a:defRPr>
            </a:lvl5pPr>
            <a:lvl6pPr lvl="5">
              <a:lnSpc>
                <a:spcPct val="115000"/>
              </a:lnSpc>
              <a:spcBef>
                <a:spcPts val="0"/>
              </a:spcBef>
              <a:spcAft>
                <a:spcPts val="0"/>
              </a:spcAft>
              <a:buNone/>
              <a:defRPr>
                <a:latin typeface="IBM Plex Sans SemiBold"/>
                <a:ea typeface="IBM Plex Sans SemiBold"/>
                <a:cs typeface="IBM Plex Sans SemiBold"/>
                <a:sym typeface="IBM Plex Sans SemiBold"/>
              </a:defRPr>
            </a:lvl6pPr>
            <a:lvl7pPr lvl="6">
              <a:lnSpc>
                <a:spcPct val="115000"/>
              </a:lnSpc>
              <a:spcBef>
                <a:spcPts val="0"/>
              </a:spcBef>
              <a:spcAft>
                <a:spcPts val="0"/>
              </a:spcAft>
              <a:buNone/>
              <a:defRPr>
                <a:latin typeface="IBM Plex Sans SemiBold"/>
                <a:ea typeface="IBM Plex Sans SemiBold"/>
                <a:cs typeface="IBM Plex Sans SemiBold"/>
                <a:sym typeface="IBM Plex Sans SemiBold"/>
              </a:defRPr>
            </a:lvl7pPr>
            <a:lvl8pPr lvl="7">
              <a:lnSpc>
                <a:spcPct val="115000"/>
              </a:lnSpc>
              <a:spcBef>
                <a:spcPts val="0"/>
              </a:spcBef>
              <a:spcAft>
                <a:spcPts val="0"/>
              </a:spcAft>
              <a:buNone/>
              <a:defRPr>
                <a:latin typeface="IBM Plex Sans SemiBold"/>
                <a:ea typeface="IBM Plex Sans SemiBold"/>
                <a:cs typeface="IBM Plex Sans SemiBold"/>
                <a:sym typeface="IBM Plex Sans SemiBold"/>
              </a:defRPr>
            </a:lvl8pPr>
            <a:lvl9pPr lvl="8">
              <a:lnSpc>
                <a:spcPct val="115000"/>
              </a:lnSpc>
              <a:spcBef>
                <a:spcPts val="0"/>
              </a:spcBef>
              <a:spcAft>
                <a:spcPts val="0"/>
              </a:spcAft>
              <a:buNone/>
              <a:defRPr>
                <a:latin typeface="IBM Plex Sans SemiBold"/>
                <a:ea typeface="IBM Plex Sans SemiBold"/>
                <a:cs typeface="IBM Plex Sans SemiBold"/>
                <a:sym typeface="IBM Plex Sans SemiBold"/>
              </a:defRPr>
            </a:lvl9pPr>
          </a:lstStyle>
          <a:p>
            <a:endParaRPr/>
          </a:p>
        </p:txBody>
      </p:sp>
      <p:sp>
        <p:nvSpPr>
          <p:cNvPr id="286" name="Google Shape;286;p13"/>
          <p:cNvSpPr txBox="1">
            <a:spLocks noGrp="1"/>
          </p:cNvSpPr>
          <p:nvPr>
            <p:ph type="title" idx="6"/>
          </p:nvPr>
        </p:nvSpPr>
        <p:spPr>
          <a:xfrm>
            <a:off x="3720025" y="1287875"/>
            <a:ext cx="4295400" cy="2772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200"/>
              <a:buFont typeface="Sora Medium"/>
              <a:buNone/>
              <a:defRPr sz="1200">
                <a:latin typeface="Sora Medium"/>
                <a:ea typeface="Sora Medium"/>
                <a:cs typeface="Sora Medium"/>
                <a:sym typeface="Sora Medium"/>
              </a:defRPr>
            </a:lvl1pPr>
            <a:lvl2pPr lvl="1">
              <a:spcBef>
                <a:spcPts val="0"/>
              </a:spcBef>
              <a:spcAft>
                <a:spcPts val="0"/>
              </a:spcAft>
              <a:buClr>
                <a:schemeClr val="lt1"/>
              </a:buClr>
              <a:buSzPts val="1200"/>
              <a:buFont typeface="Sora"/>
              <a:buNone/>
              <a:defRPr sz="1200">
                <a:solidFill>
                  <a:schemeClr val="lt1"/>
                </a:solidFill>
                <a:latin typeface="Sora"/>
                <a:ea typeface="Sora"/>
                <a:cs typeface="Sora"/>
                <a:sym typeface="Sora"/>
              </a:defRPr>
            </a:lvl2pPr>
            <a:lvl3pPr lvl="2">
              <a:spcBef>
                <a:spcPts val="0"/>
              </a:spcBef>
              <a:spcAft>
                <a:spcPts val="0"/>
              </a:spcAft>
              <a:buClr>
                <a:schemeClr val="lt1"/>
              </a:buClr>
              <a:buSzPts val="1200"/>
              <a:buFont typeface="Sora"/>
              <a:buNone/>
              <a:defRPr sz="1200">
                <a:solidFill>
                  <a:schemeClr val="lt1"/>
                </a:solidFill>
                <a:latin typeface="Sora"/>
                <a:ea typeface="Sora"/>
                <a:cs typeface="Sora"/>
                <a:sym typeface="Sora"/>
              </a:defRPr>
            </a:lvl3pPr>
            <a:lvl4pPr lvl="3">
              <a:spcBef>
                <a:spcPts val="0"/>
              </a:spcBef>
              <a:spcAft>
                <a:spcPts val="0"/>
              </a:spcAft>
              <a:buClr>
                <a:schemeClr val="lt1"/>
              </a:buClr>
              <a:buSzPts val="1200"/>
              <a:buFont typeface="Sora"/>
              <a:buNone/>
              <a:defRPr sz="1200">
                <a:solidFill>
                  <a:schemeClr val="lt1"/>
                </a:solidFill>
                <a:latin typeface="Sora"/>
                <a:ea typeface="Sora"/>
                <a:cs typeface="Sora"/>
                <a:sym typeface="Sora"/>
              </a:defRPr>
            </a:lvl4pPr>
            <a:lvl5pPr lvl="4">
              <a:spcBef>
                <a:spcPts val="0"/>
              </a:spcBef>
              <a:spcAft>
                <a:spcPts val="0"/>
              </a:spcAft>
              <a:buClr>
                <a:schemeClr val="lt1"/>
              </a:buClr>
              <a:buSzPts val="1200"/>
              <a:buFont typeface="Sora"/>
              <a:buNone/>
              <a:defRPr sz="1200">
                <a:solidFill>
                  <a:schemeClr val="lt1"/>
                </a:solidFill>
                <a:latin typeface="Sora"/>
                <a:ea typeface="Sora"/>
                <a:cs typeface="Sora"/>
                <a:sym typeface="Sora"/>
              </a:defRPr>
            </a:lvl5pPr>
            <a:lvl6pPr lvl="5">
              <a:spcBef>
                <a:spcPts val="0"/>
              </a:spcBef>
              <a:spcAft>
                <a:spcPts val="0"/>
              </a:spcAft>
              <a:buClr>
                <a:schemeClr val="lt1"/>
              </a:buClr>
              <a:buSzPts val="1200"/>
              <a:buFont typeface="Sora"/>
              <a:buNone/>
              <a:defRPr sz="1200">
                <a:solidFill>
                  <a:schemeClr val="lt1"/>
                </a:solidFill>
                <a:latin typeface="Sora"/>
                <a:ea typeface="Sora"/>
                <a:cs typeface="Sora"/>
                <a:sym typeface="Sora"/>
              </a:defRPr>
            </a:lvl6pPr>
            <a:lvl7pPr lvl="6">
              <a:spcBef>
                <a:spcPts val="0"/>
              </a:spcBef>
              <a:spcAft>
                <a:spcPts val="0"/>
              </a:spcAft>
              <a:buClr>
                <a:schemeClr val="lt1"/>
              </a:buClr>
              <a:buSzPts val="1200"/>
              <a:buFont typeface="Sora"/>
              <a:buNone/>
              <a:defRPr sz="1200">
                <a:solidFill>
                  <a:schemeClr val="lt1"/>
                </a:solidFill>
                <a:latin typeface="Sora"/>
                <a:ea typeface="Sora"/>
                <a:cs typeface="Sora"/>
                <a:sym typeface="Sora"/>
              </a:defRPr>
            </a:lvl7pPr>
            <a:lvl8pPr lvl="7">
              <a:spcBef>
                <a:spcPts val="0"/>
              </a:spcBef>
              <a:spcAft>
                <a:spcPts val="0"/>
              </a:spcAft>
              <a:buClr>
                <a:schemeClr val="lt1"/>
              </a:buClr>
              <a:buSzPts val="1200"/>
              <a:buFont typeface="Sora"/>
              <a:buNone/>
              <a:defRPr sz="1200">
                <a:solidFill>
                  <a:schemeClr val="lt1"/>
                </a:solidFill>
                <a:latin typeface="Sora"/>
                <a:ea typeface="Sora"/>
                <a:cs typeface="Sora"/>
                <a:sym typeface="Sora"/>
              </a:defRPr>
            </a:lvl8pPr>
            <a:lvl9pPr lvl="8">
              <a:spcBef>
                <a:spcPts val="0"/>
              </a:spcBef>
              <a:spcAft>
                <a:spcPts val="0"/>
              </a:spcAft>
              <a:buClr>
                <a:schemeClr val="lt1"/>
              </a:buClr>
              <a:buSzPts val="1200"/>
              <a:buFont typeface="Sora"/>
              <a:buNone/>
              <a:defRPr sz="1200">
                <a:solidFill>
                  <a:schemeClr val="lt1"/>
                </a:solidFill>
                <a:latin typeface="Sora"/>
                <a:ea typeface="Sora"/>
                <a:cs typeface="Sora"/>
                <a:sym typeface="Sora"/>
              </a:defRPr>
            </a:lvl9pPr>
          </a:lstStyle>
          <a:p>
            <a:endParaRPr/>
          </a:p>
        </p:txBody>
      </p:sp>
      <p:sp>
        <p:nvSpPr>
          <p:cNvPr id="287" name="Google Shape;287;p13"/>
          <p:cNvSpPr txBox="1">
            <a:spLocks noGrp="1"/>
          </p:cNvSpPr>
          <p:nvPr>
            <p:ph type="title" idx="7"/>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Subtitle">
  <p:cSld name="BLANK_1_1_1_1_1_1_1_1_1_1_6">
    <p:spTree>
      <p:nvGrpSpPr>
        <p:cNvPr id="1" name="Shape 288"/>
        <p:cNvGrpSpPr/>
        <p:nvPr/>
      </p:nvGrpSpPr>
      <p:grpSpPr>
        <a:xfrm>
          <a:off x="0" y="0"/>
          <a:ext cx="0" cy="0"/>
          <a:chOff x="0" y="0"/>
          <a:chExt cx="0" cy="0"/>
        </a:xfrm>
      </p:grpSpPr>
      <p:sp>
        <p:nvSpPr>
          <p:cNvPr id="289" name="Google Shape;289;p14"/>
          <p:cNvSpPr/>
          <p:nvPr/>
        </p:nvSpPr>
        <p:spPr>
          <a:xfrm rot="35689">
            <a:off x="3842097" y="2193145"/>
            <a:ext cx="4854862" cy="1982508"/>
          </a:xfrm>
          <a:prstGeom prst="flowChartConnector">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90" name="Google Shape;290;p14"/>
          <p:cNvSpPr/>
          <p:nvPr/>
        </p:nvSpPr>
        <p:spPr>
          <a:xfrm rot="-1029644">
            <a:off x="3491561" y="2543266"/>
            <a:ext cx="5708121" cy="1598166"/>
          </a:xfrm>
          <a:prstGeom prst="flowChartConnector">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nvGrpSpPr>
          <p:cNvPr id="291" name="Google Shape;291;p14"/>
          <p:cNvGrpSpPr/>
          <p:nvPr/>
        </p:nvGrpSpPr>
        <p:grpSpPr>
          <a:xfrm rot="10800000">
            <a:off x="9" y="0"/>
            <a:ext cx="1889320" cy="1499480"/>
            <a:chOff x="461225" y="3249175"/>
            <a:chExt cx="1399496" cy="1110726"/>
          </a:xfrm>
        </p:grpSpPr>
        <p:grpSp>
          <p:nvGrpSpPr>
            <p:cNvPr id="292" name="Google Shape;292;p14"/>
            <p:cNvGrpSpPr/>
            <p:nvPr/>
          </p:nvGrpSpPr>
          <p:grpSpPr>
            <a:xfrm>
              <a:off x="461225" y="3249175"/>
              <a:ext cx="1399496" cy="370204"/>
              <a:chOff x="461225" y="3249175"/>
              <a:chExt cx="1399496" cy="370204"/>
            </a:xfrm>
          </p:grpSpPr>
          <p:sp>
            <p:nvSpPr>
              <p:cNvPr id="293" name="Google Shape;293;p14"/>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94" name="Google Shape;294;p14"/>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95" name="Google Shape;295;p14"/>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96" name="Google Shape;296;p14"/>
              <p:cNvSpPr/>
              <p:nvPr/>
            </p:nvSpPr>
            <p:spPr>
              <a:xfrm>
                <a:off x="1571821" y="3249179"/>
                <a:ext cx="2889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297" name="Google Shape;297;p14"/>
            <p:cNvGrpSpPr/>
            <p:nvPr/>
          </p:nvGrpSpPr>
          <p:grpSpPr>
            <a:xfrm>
              <a:off x="461225" y="3619500"/>
              <a:ext cx="1399496" cy="370202"/>
              <a:chOff x="461225" y="3249175"/>
              <a:chExt cx="1399496" cy="370202"/>
            </a:xfrm>
          </p:grpSpPr>
          <p:sp>
            <p:nvSpPr>
              <p:cNvPr id="298" name="Google Shape;298;p14"/>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99" name="Google Shape;299;p14"/>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00" name="Google Shape;300;p14"/>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01" name="Google Shape;301;p14"/>
              <p:cNvSpPr/>
              <p:nvPr/>
            </p:nvSpPr>
            <p:spPr>
              <a:xfrm>
                <a:off x="1571821" y="3249177"/>
                <a:ext cx="2889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302" name="Google Shape;302;p14"/>
            <p:cNvGrpSpPr/>
            <p:nvPr/>
          </p:nvGrpSpPr>
          <p:grpSpPr>
            <a:xfrm>
              <a:off x="461225" y="3989700"/>
              <a:ext cx="1399496" cy="370201"/>
              <a:chOff x="461225" y="3249175"/>
              <a:chExt cx="1399496" cy="370201"/>
            </a:xfrm>
          </p:grpSpPr>
          <p:sp>
            <p:nvSpPr>
              <p:cNvPr id="303" name="Google Shape;303;p14"/>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04" name="Google Shape;304;p14"/>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05" name="Google Shape;305;p14"/>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06" name="Google Shape;306;p14"/>
              <p:cNvSpPr/>
              <p:nvPr/>
            </p:nvSpPr>
            <p:spPr>
              <a:xfrm>
                <a:off x="1571821" y="3249176"/>
                <a:ext cx="2889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307" name="Google Shape;307;p14"/>
          <p:cNvSpPr/>
          <p:nvPr/>
        </p:nvSpPr>
        <p:spPr>
          <a:xfrm>
            <a:off x="5909401" y="-3350"/>
            <a:ext cx="3234589" cy="1736822"/>
          </a:xfrm>
          <a:custGeom>
            <a:avLst/>
            <a:gdLst/>
            <a:ahLst/>
            <a:cxnLst/>
            <a:rect l="l" t="t" r="r" b="b"/>
            <a:pathLst>
              <a:path w="263403" h="141435" extrusionOk="0">
                <a:moveTo>
                  <a:pt x="0" y="277"/>
                </a:moveTo>
                <a:lnTo>
                  <a:pt x="193747" y="141435"/>
                </a:lnTo>
                <a:lnTo>
                  <a:pt x="263403" y="7658"/>
                </a:lnTo>
                <a:lnTo>
                  <a:pt x="263403" y="0"/>
                </a:lnTo>
                <a:close/>
              </a:path>
            </a:pathLst>
          </a:custGeom>
          <a:gradFill>
            <a:gsLst>
              <a:gs pos="0">
                <a:schemeClr val="accent2"/>
              </a:gs>
              <a:gs pos="21000">
                <a:schemeClr val="lt2"/>
              </a:gs>
              <a:gs pos="51000">
                <a:schemeClr val="accent1"/>
              </a:gs>
              <a:gs pos="79000">
                <a:schemeClr val="accent1"/>
              </a:gs>
              <a:gs pos="91000">
                <a:schemeClr val="accent3"/>
              </a:gs>
              <a:gs pos="100000">
                <a:schemeClr val="accent4"/>
              </a:gs>
            </a:gsLst>
            <a:lin ang="5400012" scaled="0"/>
          </a:gradFill>
          <a:ln>
            <a:noFill/>
          </a:ln>
          <a:effectLst>
            <a:outerShdw blurRad="1042988" dist="19050" dir="5400000" algn="bl" rotWithShape="0">
              <a:schemeClr val="lt2">
                <a:alpha val="49000"/>
              </a:schemeClr>
            </a:outerShdw>
          </a:effectLst>
        </p:spPr>
      </p:sp>
      <p:sp>
        <p:nvSpPr>
          <p:cNvPr id="308" name="Google Shape;308;p14"/>
          <p:cNvSpPr/>
          <p:nvPr/>
        </p:nvSpPr>
        <p:spPr>
          <a:xfrm>
            <a:off x="8299949" y="73285"/>
            <a:ext cx="844041" cy="1631459"/>
          </a:xfrm>
          <a:custGeom>
            <a:avLst/>
            <a:gdLst/>
            <a:ahLst/>
            <a:cxnLst/>
            <a:rect l="l" t="t" r="r" b="b"/>
            <a:pathLst>
              <a:path w="68733" h="132855" extrusionOk="0">
                <a:moveTo>
                  <a:pt x="0" y="132855"/>
                </a:moveTo>
                <a:lnTo>
                  <a:pt x="68733" y="58124"/>
                </a:lnTo>
                <a:lnTo>
                  <a:pt x="68733" y="0"/>
                </a:lnTo>
                <a:close/>
              </a:path>
            </a:pathLst>
          </a:custGeom>
          <a:solidFill>
            <a:schemeClr val="accent5"/>
          </a:solidFill>
          <a:ln>
            <a:noFill/>
          </a:ln>
        </p:spPr>
      </p:sp>
      <p:sp>
        <p:nvSpPr>
          <p:cNvPr id="309" name="Google Shape;309;p14"/>
          <p:cNvSpPr txBox="1">
            <a:spLocks noGrp="1"/>
          </p:cNvSpPr>
          <p:nvPr>
            <p:ph type="title"/>
          </p:nvPr>
        </p:nvSpPr>
        <p:spPr>
          <a:xfrm>
            <a:off x="163725" y="2947825"/>
            <a:ext cx="6637500" cy="14994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5500"/>
              <a:buFont typeface="IBM Plex Sans"/>
              <a:buNone/>
              <a:defRPr sz="5500"/>
            </a:lvl1pPr>
            <a:lvl2pPr lvl="1">
              <a:spcBef>
                <a:spcPts val="0"/>
              </a:spcBef>
              <a:spcAft>
                <a:spcPts val="0"/>
              </a:spcAft>
              <a:buClr>
                <a:schemeClr val="lt1"/>
              </a:buClr>
              <a:buSzPts val="3000"/>
              <a:buNone/>
              <a:defRPr>
                <a:solidFill>
                  <a:schemeClr val="lt1"/>
                </a:solidFill>
              </a:defRPr>
            </a:lvl2pPr>
            <a:lvl3pPr lvl="2">
              <a:spcBef>
                <a:spcPts val="0"/>
              </a:spcBef>
              <a:spcAft>
                <a:spcPts val="0"/>
              </a:spcAft>
              <a:buClr>
                <a:schemeClr val="lt1"/>
              </a:buClr>
              <a:buSzPts val="3000"/>
              <a:buNone/>
              <a:defRPr>
                <a:solidFill>
                  <a:schemeClr val="lt1"/>
                </a:solidFill>
              </a:defRPr>
            </a:lvl3pPr>
            <a:lvl4pPr lvl="3">
              <a:spcBef>
                <a:spcPts val="0"/>
              </a:spcBef>
              <a:spcAft>
                <a:spcPts val="0"/>
              </a:spcAft>
              <a:buClr>
                <a:schemeClr val="lt1"/>
              </a:buClr>
              <a:buSzPts val="3000"/>
              <a:buNone/>
              <a:defRPr>
                <a:solidFill>
                  <a:schemeClr val="lt1"/>
                </a:solidFill>
              </a:defRPr>
            </a:lvl4pPr>
            <a:lvl5pPr lvl="4">
              <a:spcBef>
                <a:spcPts val="0"/>
              </a:spcBef>
              <a:spcAft>
                <a:spcPts val="0"/>
              </a:spcAft>
              <a:buClr>
                <a:schemeClr val="lt1"/>
              </a:buClr>
              <a:buSzPts val="3000"/>
              <a:buNone/>
              <a:defRPr>
                <a:solidFill>
                  <a:schemeClr val="lt1"/>
                </a:solidFill>
              </a:defRPr>
            </a:lvl5pPr>
            <a:lvl6pPr lvl="5">
              <a:spcBef>
                <a:spcPts val="0"/>
              </a:spcBef>
              <a:spcAft>
                <a:spcPts val="0"/>
              </a:spcAft>
              <a:buClr>
                <a:schemeClr val="lt1"/>
              </a:buClr>
              <a:buSzPts val="3000"/>
              <a:buNone/>
              <a:defRPr>
                <a:solidFill>
                  <a:schemeClr val="lt1"/>
                </a:solidFill>
              </a:defRPr>
            </a:lvl6pPr>
            <a:lvl7pPr lvl="6">
              <a:spcBef>
                <a:spcPts val="0"/>
              </a:spcBef>
              <a:spcAft>
                <a:spcPts val="0"/>
              </a:spcAft>
              <a:buClr>
                <a:schemeClr val="lt1"/>
              </a:buClr>
              <a:buSzPts val="3000"/>
              <a:buNone/>
              <a:defRPr>
                <a:solidFill>
                  <a:schemeClr val="lt1"/>
                </a:solidFill>
              </a:defRPr>
            </a:lvl7pPr>
            <a:lvl8pPr lvl="7">
              <a:spcBef>
                <a:spcPts val="0"/>
              </a:spcBef>
              <a:spcAft>
                <a:spcPts val="0"/>
              </a:spcAft>
              <a:buClr>
                <a:schemeClr val="lt1"/>
              </a:buClr>
              <a:buSzPts val="3000"/>
              <a:buNone/>
              <a:defRPr>
                <a:solidFill>
                  <a:schemeClr val="lt1"/>
                </a:solidFill>
              </a:defRPr>
            </a:lvl8pPr>
            <a:lvl9pPr lvl="8">
              <a:spcBef>
                <a:spcPts val="0"/>
              </a:spcBef>
              <a:spcAft>
                <a:spcPts val="0"/>
              </a:spcAft>
              <a:buClr>
                <a:schemeClr val="lt1"/>
              </a:buClr>
              <a:buSzPts val="3000"/>
              <a:buNone/>
              <a:defRPr>
                <a:solidFill>
                  <a:schemeClr val="lt1"/>
                </a:solidFill>
              </a:defRPr>
            </a:lvl9pPr>
          </a:lstStyle>
          <a:p>
            <a:endParaRPr/>
          </a:p>
        </p:txBody>
      </p:sp>
      <p:sp>
        <p:nvSpPr>
          <p:cNvPr id="310" name="Google Shape;310;p14"/>
          <p:cNvSpPr txBox="1">
            <a:spLocks noGrp="1"/>
          </p:cNvSpPr>
          <p:nvPr>
            <p:ph type="subTitle" idx="1"/>
          </p:nvPr>
        </p:nvSpPr>
        <p:spPr>
          <a:xfrm>
            <a:off x="163725" y="1184350"/>
            <a:ext cx="3336600" cy="1582200"/>
          </a:xfrm>
          <a:prstGeom prst="rect">
            <a:avLst/>
          </a:prstGeom>
        </p:spPr>
        <p:txBody>
          <a:bodyPr spcFirstLastPara="1" wrap="square" lIns="91425" tIns="91425" rIns="91425" bIns="0" anchor="b" anchorCtr="0">
            <a:noAutofit/>
          </a:bodyPr>
          <a:lstStyle>
            <a:lvl1pPr lvl="0">
              <a:lnSpc>
                <a:spcPct val="115000"/>
              </a:lnSpc>
              <a:spcBef>
                <a:spcPts val="0"/>
              </a:spcBef>
              <a:spcAft>
                <a:spcPts val="0"/>
              </a:spcAft>
              <a:buClr>
                <a:schemeClr val="lt1"/>
              </a:buClr>
              <a:buSzPts val="1200"/>
              <a:buFont typeface="Sora"/>
              <a:buNone/>
              <a:defRPr sz="1200"/>
            </a:lvl1pPr>
            <a:lvl2pPr lvl="1">
              <a:lnSpc>
                <a:spcPct val="115000"/>
              </a:lnSpc>
              <a:spcBef>
                <a:spcPts val="1000"/>
              </a:spcBef>
              <a:spcAft>
                <a:spcPts val="0"/>
              </a:spcAft>
              <a:buClr>
                <a:schemeClr val="lt1"/>
              </a:buClr>
              <a:buSzPts val="1200"/>
              <a:buFont typeface="Sora"/>
              <a:buNone/>
              <a:defRPr sz="1200">
                <a:solidFill>
                  <a:schemeClr val="lt1"/>
                </a:solidFill>
                <a:latin typeface="Sora"/>
                <a:ea typeface="Sora"/>
                <a:cs typeface="Sora"/>
                <a:sym typeface="Sora"/>
              </a:defRPr>
            </a:lvl2pPr>
            <a:lvl3pPr lvl="2">
              <a:lnSpc>
                <a:spcPct val="115000"/>
              </a:lnSpc>
              <a:spcBef>
                <a:spcPts val="1000"/>
              </a:spcBef>
              <a:spcAft>
                <a:spcPts val="0"/>
              </a:spcAft>
              <a:buClr>
                <a:schemeClr val="lt1"/>
              </a:buClr>
              <a:buSzPts val="1200"/>
              <a:buFont typeface="Sora"/>
              <a:buNone/>
              <a:defRPr sz="1200">
                <a:solidFill>
                  <a:schemeClr val="lt1"/>
                </a:solidFill>
                <a:latin typeface="Sora"/>
                <a:ea typeface="Sora"/>
                <a:cs typeface="Sora"/>
                <a:sym typeface="Sora"/>
              </a:defRPr>
            </a:lvl3pPr>
            <a:lvl4pPr lvl="3">
              <a:lnSpc>
                <a:spcPct val="115000"/>
              </a:lnSpc>
              <a:spcBef>
                <a:spcPts val="1000"/>
              </a:spcBef>
              <a:spcAft>
                <a:spcPts val="0"/>
              </a:spcAft>
              <a:buClr>
                <a:schemeClr val="lt1"/>
              </a:buClr>
              <a:buSzPts val="1200"/>
              <a:buFont typeface="Sora"/>
              <a:buNone/>
              <a:defRPr sz="1200">
                <a:solidFill>
                  <a:schemeClr val="lt1"/>
                </a:solidFill>
                <a:latin typeface="Sora"/>
                <a:ea typeface="Sora"/>
                <a:cs typeface="Sora"/>
                <a:sym typeface="Sora"/>
              </a:defRPr>
            </a:lvl4pPr>
            <a:lvl5pPr lvl="4">
              <a:lnSpc>
                <a:spcPct val="115000"/>
              </a:lnSpc>
              <a:spcBef>
                <a:spcPts val="1000"/>
              </a:spcBef>
              <a:spcAft>
                <a:spcPts val="0"/>
              </a:spcAft>
              <a:buClr>
                <a:schemeClr val="lt1"/>
              </a:buClr>
              <a:buSzPts val="1200"/>
              <a:buFont typeface="Sora"/>
              <a:buNone/>
              <a:defRPr sz="1200">
                <a:solidFill>
                  <a:schemeClr val="lt1"/>
                </a:solidFill>
                <a:latin typeface="Sora"/>
                <a:ea typeface="Sora"/>
                <a:cs typeface="Sora"/>
                <a:sym typeface="Sora"/>
              </a:defRPr>
            </a:lvl5pPr>
            <a:lvl6pPr lvl="5">
              <a:lnSpc>
                <a:spcPct val="115000"/>
              </a:lnSpc>
              <a:spcBef>
                <a:spcPts val="1000"/>
              </a:spcBef>
              <a:spcAft>
                <a:spcPts val="0"/>
              </a:spcAft>
              <a:buClr>
                <a:schemeClr val="lt1"/>
              </a:buClr>
              <a:buSzPts val="1200"/>
              <a:buFont typeface="Sora"/>
              <a:buNone/>
              <a:defRPr sz="1200">
                <a:solidFill>
                  <a:schemeClr val="lt1"/>
                </a:solidFill>
                <a:latin typeface="Sora"/>
                <a:ea typeface="Sora"/>
                <a:cs typeface="Sora"/>
                <a:sym typeface="Sora"/>
              </a:defRPr>
            </a:lvl6pPr>
            <a:lvl7pPr lvl="6">
              <a:lnSpc>
                <a:spcPct val="115000"/>
              </a:lnSpc>
              <a:spcBef>
                <a:spcPts val="1000"/>
              </a:spcBef>
              <a:spcAft>
                <a:spcPts val="0"/>
              </a:spcAft>
              <a:buClr>
                <a:schemeClr val="lt1"/>
              </a:buClr>
              <a:buSzPts val="1200"/>
              <a:buFont typeface="Sora"/>
              <a:buNone/>
              <a:defRPr sz="1200">
                <a:solidFill>
                  <a:schemeClr val="lt1"/>
                </a:solidFill>
                <a:latin typeface="Sora"/>
                <a:ea typeface="Sora"/>
                <a:cs typeface="Sora"/>
                <a:sym typeface="Sora"/>
              </a:defRPr>
            </a:lvl7pPr>
            <a:lvl8pPr lvl="7">
              <a:lnSpc>
                <a:spcPct val="115000"/>
              </a:lnSpc>
              <a:spcBef>
                <a:spcPts val="1000"/>
              </a:spcBef>
              <a:spcAft>
                <a:spcPts val="0"/>
              </a:spcAft>
              <a:buClr>
                <a:schemeClr val="lt1"/>
              </a:buClr>
              <a:buSzPts val="1200"/>
              <a:buFont typeface="Sora"/>
              <a:buNone/>
              <a:defRPr sz="1200">
                <a:solidFill>
                  <a:schemeClr val="lt1"/>
                </a:solidFill>
                <a:latin typeface="Sora"/>
                <a:ea typeface="Sora"/>
                <a:cs typeface="Sora"/>
                <a:sym typeface="Sora"/>
              </a:defRPr>
            </a:lvl8pPr>
            <a:lvl9pPr lvl="8">
              <a:lnSpc>
                <a:spcPct val="115000"/>
              </a:lnSpc>
              <a:spcBef>
                <a:spcPts val="1000"/>
              </a:spcBef>
              <a:spcAft>
                <a:spcPts val="1000"/>
              </a:spcAft>
              <a:buClr>
                <a:schemeClr val="lt1"/>
              </a:buClr>
              <a:buSzPts val="1200"/>
              <a:buFont typeface="Sora"/>
              <a:buNone/>
              <a:defRPr sz="1200">
                <a:solidFill>
                  <a:schemeClr val="lt1"/>
                </a:solidFill>
                <a:latin typeface="Sora"/>
                <a:ea typeface="Sora"/>
                <a:cs typeface="Sora"/>
                <a:sym typeface="Sora"/>
              </a:defRPr>
            </a:lvl9pPr>
          </a:lstStyle>
          <a:p>
            <a:endParaRPr/>
          </a:p>
        </p:txBody>
      </p:sp>
      <p:sp>
        <p:nvSpPr>
          <p:cNvPr id="311" name="Google Shape;311;p14"/>
          <p:cNvSpPr txBox="1">
            <a:spLocks noGrp="1"/>
          </p:cNvSpPr>
          <p:nvPr>
            <p:ph type="title" idx="2"/>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312" name="Google Shape;312;p14"/>
          <p:cNvSpPr txBox="1">
            <a:spLocks noGrp="1"/>
          </p:cNvSpPr>
          <p:nvPr>
            <p:ph type="title" idx="3"/>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 Alt 3">
  <p:cSld name="BLANK_1_1_1_1_1_1_1_1_1_1_5">
    <p:spTree>
      <p:nvGrpSpPr>
        <p:cNvPr id="1" name="Shape 313"/>
        <p:cNvGrpSpPr/>
        <p:nvPr/>
      </p:nvGrpSpPr>
      <p:grpSpPr>
        <a:xfrm>
          <a:off x="0" y="0"/>
          <a:ext cx="0" cy="0"/>
          <a:chOff x="0" y="0"/>
          <a:chExt cx="0" cy="0"/>
        </a:xfrm>
      </p:grpSpPr>
      <p:sp>
        <p:nvSpPr>
          <p:cNvPr id="314" name="Google Shape;314;p15"/>
          <p:cNvSpPr/>
          <p:nvPr/>
        </p:nvSpPr>
        <p:spPr>
          <a:xfrm>
            <a:off x="1347300" y="4352975"/>
            <a:ext cx="6752827" cy="790544"/>
          </a:xfrm>
          <a:custGeom>
            <a:avLst/>
            <a:gdLst/>
            <a:ahLst/>
            <a:cxnLst/>
            <a:rect l="l" t="t" r="r" b="b"/>
            <a:pathLst>
              <a:path w="86243" h="14771" extrusionOk="0">
                <a:moveTo>
                  <a:pt x="61203" y="1"/>
                </a:moveTo>
                <a:lnTo>
                  <a:pt x="59656" y="20"/>
                </a:lnTo>
                <a:lnTo>
                  <a:pt x="58090" y="60"/>
                </a:lnTo>
                <a:lnTo>
                  <a:pt x="56504" y="119"/>
                </a:lnTo>
                <a:lnTo>
                  <a:pt x="54898" y="199"/>
                </a:lnTo>
                <a:lnTo>
                  <a:pt x="53272" y="298"/>
                </a:lnTo>
                <a:lnTo>
                  <a:pt x="51627" y="417"/>
                </a:lnTo>
                <a:lnTo>
                  <a:pt x="49961" y="575"/>
                </a:lnTo>
                <a:lnTo>
                  <a:pt x="48276" y="734"/>
                </a:lnTo>
                <a:lnTo>
                  <a:pt x="46591" y="932"/>
                </a:lnTo>
                <a:lnTo>
                  <a:pt x="44886" y="1150"/>
                </a:lnTo>
                <a:lnTo>
                  <a:pt x="43161" y="1388"/>
                </a:lnTo>
                <a:lnTo>
                  <a:pt x="41436" y="1646"/>
                </a:lnTo>
                <a:lnTo>
                  <a:pt x="39711" y="1924"/>
                </a:lnTo>
                <a:lnTo>
                  <a:pt x="37967" y="2221"/>
                </a:lnTo>
                <a:lnTo>
                  <a:pt x="36202" y="2538"/>
                </a:lnTo>
                <a:lnTo>
                  <a:pt x="34458" y="2875"/>
                </a:lnTo>
                <a:lnTo>
                  <a:pt x="31900" y="3411"/>
                </a:lnTo>
                <a:lnTo>
                  <a:pt x="29382" y="3986"/>
                </a:lnTo>
                <a:lnTo>
                  <a:pt x="26884" y="4600"/>
                </a:lnTo>
                <a:lnTo>
                  <a:pt x="24426" y="5235"/>
                </a:lnTo>
                <a:lnTo>
                  <a:pt x="22007" y="5909"/>
                </a:lnTo>
                <a:lnTo>
                  <a:pt x="19628" y="6622"/>
                </a:lnTo>
                <a:lnTo>
                  <a:pt x="17288" y="7356"/>
                </a:lnTo>
                <a:lnTo>
                  <a:pt x="15008" y="8129"/>
                </a:lnTo>
                <a:lnTo>
                  <a:pt x="12867" y="8902"/>
                </a:lnTo>
                <a:lnTo>
                  <a:pt x="10805" y="9695"/>
                </a:lnTo>
                <a:lnTo>
                  <a:pt x="8823" y="10488"/>
                </a:lnTo>
                <a:lnTo>
                  <a:pt x="6900" y="11321"/>
                </a:lnTo>
                <a:lnTo>
                  <a:pt x="5056" y="12154"/>
                </a:lnTo>
                <a:lnTo>
                  <a:pt x="4164" y="12590"/>
                </a:lnTo>
                <a:lnTo>
                  <a:pt x="3291" y="13006"/>
                </a:lnTo>
                <a:lnTo>
                  <a:pt x="2439" y="13442"/>
                </a:lnTo>
                <a:lnTo>
                  <a:pt x="1606" y="13879"/>
                </a:lnTo>
                <a:lnTo>
                  <a:pt x="793" y="14335"/>
                </a:lnTo>
                <a:lnTo>
                  <a:pt x="0" y="14771"/>
                </a:lnTo>
                <a:lnTo>
                  <a:pt x="83665" y="14771"/>
                </a:lnTo>
                <a:lnTo>
                  <a:pt x="84042" y="14335"/>
                </a:lnTo>
                <a:lnTo>
                  <a:pt x="84379" y="13918"/>
                </a:lnTo>
                <a:lnTo>
                  <a:pt x="84696" y="13482"/>
                </a:lnTo>
                <a:lnTo>
                  <a:pt x="84974" y="13066"/>
                </a:lnTo>
                <a:lnTo>
                  <a:pt x="85232" y="12649"/>
                </a:lnTo>
                <a:lnTo>
                  <a:pt x="85450" y="12233"/>
                </a:lnTo>
                <a:lnTo>
                  <a:pt x="85648" y="11817"/>
                </a:lnTo>
                <a:lnTo>
                  <a:pt x="85826" y="11400"/>
                </a:lnTo>
                <a:lnTo>
                  <a:pt x="85965" y="11004"/>
                </a:lnTo>
                <a:lnTo>
                  <a:pt x="86084" y="10607"/>
                </a:lnTo>
                <a:lnTo>
                  <a:pt x="86163" y="10211"/>
                </a:lnTo>
                <a:lnTo>
                  <a:pt x="86223" y="9814"/>
                </a:lnTo>
                <a:lnTo>
                  <a:pt x="86243" y="9438"/>
                </a:lnTo>
                <a:lnTo>
                  <a:pt x="86243" y="9041"/>
                </a:lnTo>
                <a:lnTo>
                  <a:pt x="86203" y="8664"/>
                </a:lnTo>
                <a:lnTo>
                  <a:pt x="86144" y="8288"/>
                </a:lnTo>
                <a:lnTo>
                  <a:pt x="86084" y="8050"/>
                </a:lnTo>
                <a:lnTo>
                  <a:pt x="86025" y="7812"/>
                </a:lnTo>
                <a:lnTo>
                  <a:pt x="85945" y="7574"/>
                </a:lnTo>
                <a:lnTo>
                  <a:pt x="85846" y="7336"/>
                </a:lnTo>
                <a:lnTo>
                  <a:pt x="85747" y="7118"/>
                </a:lnTo>
                <a:lnTo>
                  <a:pt x="85628" y="6880"/>
                </a:lnTo>
                <a:lnTo>
                  <a:pt x="85370" y="6444"/>
                </a:lnTo>
                <a:lnTo>
                  <a:pt x="85053" y="6008"/>
                </a:lnTo>
                <a:lnTo>
                  <a:pt x="84676" y="5591"/>
                </a:lnTo>
                <a:lnTo>
                  <a:pt x="84280" y="5175"/>
                </a:lnTo>
                <a:lnTo>
                  <a:pt x="83824" y="4798"/>
                </a:lnTo>
                <a:lnTo>
                  <a:pt x="83309" y="4402"/>
                </a:lnTo>
                <a:lnTo>
                  <a:pt x="82773" y="4045"/>
                </a:lnTo>
                <a:lnTo>
                  <a:pt x="82178" y="3688"/>
                </a:lnTo>
                <a:lnTo>
                  <a:pt x="81524" y="3351"/>
                </a:lnTo>
                <a:lnTo>
                  <a:pt x="80850" y="3034"/>
                </a:lnTo>
                <a:lnTo>
                  <a:pt x="80117" y="2717"/>
                </a:lnTo>
                <a:lnTo>
                  <a:pt x="79343" y="2419"/>
                </a:lnTo>
                <a:lnTo>
                  <a:pt x="78530" y="2142"/>
                </a:lnTo>
                <a:lnTo>
                  <a:pt x="77698" y="1884"/>
                </a:lnTo>
                <a:lnTo>
                  <a:pt x="76825" y="1646"/>
                </a:lnTo>
                <a:lnTo>
                  <a:pt x="75933" y="1428"/>
                </a:lnTo>
                <a:lnTo>
                  <a:pt x="74982" y="1230"/>
                </a:lnTo>
                <a:lnTo>
                  <a:pt x="74010" y="1031"/>
                </a:lnTo>
                <a:lnTo>
                  <a:pt x="72999" y="853"/>
                </a:lnTo>
                <a:lnTo>
                  <a:pt x="71948" y="694"/>
                </a:lnTo>
                <a:lnTo>
                  <a:pt x="70878" y="556"/>
                </a:lnTo>
                <a:lnTo>
                  <a:pt x="69767" y="437"/>
                </a:lnTo>
                <a:lnTo>
                  <a:pt x="68618" y="318"/>
                </a:lnTo>
                <a:lnTo>
                  <a:pt x="67448" y="219"/>
                </a:lnTo>
                <a:lnTo>
                  <a:pt x="66258" y="139"/>
                </a:lnTo>
                <a:lnTo>
                  <a:pt x="65029" y="80"/>
                </a:lnTo>
                <a:lnTo>
                  <a:pt x="63780" y="40"/>
                </a:lnTo>
                <a:lnTo>
                  <a:pt x="62511" y="20"/>
                </a:lnTo>
                <a:lnTo>
                  <a:pt x="61203" y="1"/>
                </a:ln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315" name="Google Shape;315;p15"/>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316" name="Google Shape;316;p15"/>
          <p:cNvSpPr txBox="1">
            <a:spLocks noGrp="1"/>
          </p:cNvSpPr>
          <p:nvPr>
            <p:ph type="title" idx="2"/>
          </p:nvPr>
        </p:nvSpPr>
        <p:spPr>
          <a:xfrm>
            <a:off x="115025" y="502775"/>
            <a:ext cx="5829000" cy="12006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317" name="Google Shape;317;p15"/>
          <p:cNvSpPr txBox="1">
            <a:spLocks noGrp="1"/>
          </p:cNvSpPr>
          <p:nvPr>
            <p:ph type="title" idx="3"/>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four columns">
  <p:cSld name="BLANK_1_1_1_1_1_1_1_1_1_1_4">
    <p:spTree>
      <p:nvGrpSpPr>
        <p:cNvPr id="1" name="Shape 318"/>
        <p:cNvGrpSpPr/>
        <p:nvPr/>
      </p:nvGrpSpPr>
      <p:grpSpPr>
        <a:xfrm>
          <a:off x="0" y="0"/>
          <a:ext cx="0" cy="0"/>
          <a:chOff x="0" y="0"/>
          <a:chExt cx="0" cy="0"/>
        </a:xfrm>
      </p:grpSpPr>
      <p:sp>
        <p:nvSpPr>
          <p:cNvPr id="319" name="Google Shape;319;p16"/>
          <p:cNvSpPr/>
          <p:nvPr/>
        </p:nvSpPr>
        <p:spPr>
          <a:xfrm rot="-737329">
            <a:off x="5068924" y="-96942"/>
            <a:ext cx="3371552" cy="1136324"/>
          </a:xfrm>
          <a:prstGeom prst="chord">
            <a:avLst>
              <a:gd name="adj1" fmla="val 21353619"/>
              <a:gd name="adj2" fmla="val 14210633"/>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20" name="Google Shape;320;p16"/>
          <p:cNvSpPr txBox="1">
            <a:spLocks noGrp="1"/>
          </p:cNvSpPr>
          <p:nvPr>
            <p:ph type="title"/>
          </p:nvPr>
        </p:nvSpPr>
        <p:spPr>
          <a:xfrm>
            <a:off x="134550" y="1524225"/>
            <a:ext cx="1119600" cy="297600"/>
          </a:xfrm>
          <a:prstGeom prst="rect">
            <a:avLst/>
          </a:prstGeom>
        </p:spPr>
        <p:txBody>
          <a:bodyPr spcFirstLastPara="1" wrap="square" lIns="91425" tIns="91425" rIns="91425" bIns="91425" anchor="ctr" anchorCtr="0">
            <a:noAutofit/>
          </a:bodyPr>
          <a:lstStyle>
            <a:lvl1pPr lvl="0">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spcBef>
                <a:spcPts val="0"/>
              </a:spcBef>
              <a:spcAft>
                <a:spcPts val="0"/>
              </a:spcAft>
              <a:buClr>
                <a:schemeClr val="lt1"/>
              </a:buClr>
              <a:buSzPts val="1000"/>
              <a:buFont typeface="IBM Plex Sans Medium"/>
              <a:buNone/>
              <a:defRPr sz="1000">
                <a:latin typeface="IBM Plex Sans Medium"/>
                <a:ea typeface="IBM Plex Sans Medium"/>
                <a:cs typeface="IBM Plex Sans Medium"/>
                <a:sym typeface="IBM Plex Sans Medium"/>
              </a:defRPr>
            </a:lvl2pPr>
            <a:lvl3pPr lvl="2">
              <a:spcBef>
                <a:spcPts val="0"/>
              </a:spcBef>
              <a:spcAft>
                <a:spcPts val="0"/>
              </a:spcAft>
              <a:buClr>
                <a:schemeClr val="lt1"/>
              </a:buClr>
              <a:buSzPts val="1000"/>
              <a:buFont typeface="IBM Plex Sans Medium"/>
              <a:buNone/>
              <a:defRPr sz="1000">
                <a:latin typeface="IBM Plex Sans Medium"/>
                <a:ea typeface="IBM Plex Sans Medium"/>
                <a:cs typeface="IBM Plex Sans Medium"/>
                <a:sym typeface="IBM Plex Sans Medium"/>
              </a:defRPr>
            </a:lvl3pPr>
            <a:lvl4pPr lvl="3">
              <a:spcBef>
                <a:spcPts val="0"/>
              </a:spcBef>
              <a:spcAft>
                <a:spcPts val="0"/>
              </a:spcAft>
              <a:buClr>
                <a:schemeClr val="lt1"/>
              </a:buClr>
              <a:buSzPts val="1000"/>
              <a:buFont typeface="IBM Plex Sans Medium"/>
              <a:buNone/>
              <a:defRPr sz="1000">
                <a:latin typeface="IBM Plex Sans Medium"/>
                <a:ea typeface="IBM Plex Sans Medium"/>
                <a:cs typeface="IBM Plex Sans Medium"/>
                <a:sym typeface="IBM Plex Sans Medium"/>
              </a:defRPr>
            </a:lvl4pPr>
            <a:lvl5pPr lvl="4">
              <a:spcBef>
                <a:spcPts val="0"/>
              </a:spcBef>
              <a:spcAft>
                <a:spcPts val="0"/>
              </a:spcAft>
              <a:buClr>
                <a:schemeClr val="lt1"/>
              </a:buClr>
              <a:buSzPts val="1000"/>
              <a:buFont typeface="IBM Plex Sans Medium"/>
              <a:buNone/>
              <a:defRPr sz="1000">
                <a:latin typeface="IBM Plex Sans Medium"/>
                <a:ea typeface="IBM Plex Sans Medium"/>
                <a:cs typeface="IBM Plex Sans Medium"/>
                <a:sym typeface="IBM Plex Sans Medium"/>
              </a:defRPr>
            </a:lvl5pPr>
            <a:lvl6pPr lvl="5">
              <a:spcBef>
                <a:spcPts val="0"/>
              </a:spcBef>
              <a:spcAft>
                <a:spcPts val="0"/>
              </a:spcAft>
              <a:buClr>
                <a:schemeClr val="lt1"/>
              </a:buClr>
              <a:buSzPts val="1000"/>
              <a:buFont typeface="IBM Plex Sans Medium"/>
              <a:buNone/>
              <a:defRPr sz="1000">
                <a:latin typeface="IBM Plex Sans Medium"/>
                <a:ea typeface="IBM Plex Sans Medium"/>
                <a:cs typeface="IBM Plex Sans Medium"/>
                <a:sym typeface="IBM Plex Sans Medium"/>
              </a:defRPr>
            </a:lvl6pPr>
            <a:lvl7pPr lvl="6">
              <a:spcBef>
                <a:spcPts val="0"/>
              </a:spcBef>
              <a:spcAft>
                <a:spcPts val="0"/>
              </a:spcAft>
              <a:buClr>
                <a:schemeClr val="lt1"/>
              </a:buClr>
              <a:buSzPts val="1000"/>
              <a:buFont typeface="IBM Plex Sans Medium"/>
              <a:buNone/>
              <a:defRPr sz="1000">
                <a:latin typeface="IBM Plex Sans Medium"/>
                <a:ea typeface="IBM Plex Sans Medium"/>
                <a:cs typeface="IBM Plex Sans Medium"/>
                <a:sym typeface="IBM Plex Sans Medium"/>
              </a:defRPr>
            </a:lvl7pPr>
            <a:lvl8pPr lvl="7">
              <a:spcBef>
                <a:spcPts val="0"/>
              </a:spcBef>
              <a:spcAft>
                <a:spcPts val="0"/>
              </a:spcAft>
              <a:buClr>
                <a:schemeClr val="lt1"/>
              </a:buClr>
              <a:buSzPts val="1000"/>
              <a:buFont typeface="IBM Plex Sans Medium"/>
              <a:buNone/>
              <a:defRPr sz="1000">
                <a:latin typeface="IBM Plex Sans Medium"/>
                <a:ea typeface="IBM Plex Sans Medium"/>
                <a:cs typeface="IBM Plex Sans Medium"/>
                <a:sym typeface="IBM Plex Sans Medium"/>
              </a:defRPr>
            </a:lvl8pPr>
            <a:lvl9pPr lvl="8">
              <a:spcBef>
                <a:spcPts val="0"/>
              </a:spcBef>
              <a:spcAft>
                <a:spcPts val="0"/>
              </a:spcAft>
              <a:buClr>
                <a:schemeClr val="lt1"/>
              </a:buClr>
              <a:buSzPts val="1000"/>
              <a:buFont typeface="IBM Plex Sans Medium"/>
              <a:buNone/>
              <a:defRPr sz="1000">
                <a:latin typeface="IBM Plex Sans Medium"/>
                <a:ea typeface="IBM Plex Sans Medium"/>
                <a:cs typeface="IBM Plex Sans Medium"/>
                <a:sym typeface="IBM Plex Sans Medium"/>
              </a:defRPr>
            </a:lvl9pPr>
          </a:lstStyle>
          <a:p>
            <a:endParaRPr/>
          </a:p>
        </p:txBody>
      </p:sp>
      <p:sp>
        <p:nvSpPr>
          <p:cNvPr id="321" name="Google Shape;321;p16"/>
          <p:cNvSpPr txBox="1">
            <a:spLocks noGrp="1"/>
          </p:cNvSpPr>
          <p:nvPr>
            <p:ph type="title" idx="2"/>
          </p:nvPr>
        </p:nvSpPr>
        <p:spPr>
          <a:xfrm>
            <a:off x="1326150" y="983700"/>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2pPr>
            <a:lvl3pPr lvl="2">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3pPr>
            <a:lvl4pPr lvl="3">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4pPr>
            <a:lvl5pPr lvl="4">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5pPr>
            <a:lvl6pPr lvl="5">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6pPr>
            <a:lvl7pPr lvl="6">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7pPr>
            <a:lvl8pPr lvl="7">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8pPr>
            <a:lvl9pPr lvl="8">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9pPr>
          </a:lstStyle>
          <a:p>
            <a:endParaRPr/>
          </a:p>
        </p:txBody>
      </p:sp>
      <p:sp>
        <p:nvSpPr>
          <p:cNvPr id="322" name="Google Shape;322;p16"/>
          <p:cNvSpPr txBox="1">
            <a:spLocks noGrp="1"/>
          </p:cNvSpPr>
          <p:nvPr>
            <p:ph type="title" idx="3"/>
          </p:nvPr>
        </p:nvSpPr>
        <p:spPr>
          <a:xfrm>
            <a:off x="3808925" y="983700"/>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2pPr>
            <a:lvl3pPr lvl="2">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3pPr>
            <a:lvl4pPr lvl="3">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4pPr>
            <a:lvl5pPr lvl="4">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5pPr>
            <a:lvl6pPr lvl="5">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6pPr>
            <a:lvl7pPr lvl="6">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7pPr>
            <a:lvl8pPr lvl="7">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8pPr>
            <a:lvl9pPr lvl="8">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9pPr>
          </a:lstStyle>
          <a:p>
            <a:endParaRPr/>
          </a:p>
        </p:txBody>
      </p:sp>
      <p:sp>
        <p:nvSpPr>
          <p:cNvPr id="323" name="Google Shape;323;p16"/>
          <p:cNvSpPr txBox="1">
            <a:spLocks noGrp="1"/>
          </p:cNvSpPr>
          <p:nvPr>
            <p:ph type="title" idx="4"/>
          </p:nvPr>
        </p:nvSpPr>
        <p:spPr>
          <a:xfrm>
            <a:off x="6291700" y="983700"/>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2pPr>
            <a:lvl3pPr lvl="2">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3pPr>
            <a:lvl4pPr lvl="3">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4pPr>
            <a:lvl5pPr lvl="4">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5pPr>
            <a:lvl6pPr lvl="5">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6pPr>
            <a:lvl7pPr lvl="6">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7pPr>
            <a:lvl8pPr lvl="7">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8pPr>
            <a:lvl9pPr lvl="8">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9pPr>
          </a:lstStyle>
          <a:p>
            <a:endParaRPr/>
          </a:p>
        </p:txBody>
      </p:sp>
      <p:sp>
        <p:nvSpPr>
          <p:cNvPr id="324" name="Google Shape;324;p16"/>
          <p:cNvSpPr txBox="1">
            <a:spLocks noGrp="1"/>
          </p:cNvSpPr>
          <p:nvPr>
            <p:ph type="title" idx="5"/>
          </p:nvPr>
        </p:nvSpPr>
        <p:spPr>
          <a:xfrm>
            <a:off x="134550" y="2606200"/>
            <a:ext cx="11196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2pPr>
            <a:lvl3pPr lvl="2">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3pPr>
            <a:lvl4pPr lvl="3">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4pPr>
            <a:lvl5pPr lvl="4">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5pPr>
            <a:lvl6pPr lvl="5">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6pPr>
            <a:lvl7pPr lvl="6">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7pPr>
            <a:lvl8pPr lvl="7">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8pPr>
            <a:lvl9pPr lvl="8">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9pPr>
          </a:lstStyle>
          <a:p>
            <a:endParaRPr/>
          </a:p>
        </p:txBody>
      </p:sp>
      <p:sp>
        <p:nvSpPr>
          <p:cNvPr id="325" name="Google Shape;325;p16"/>
          <p:cNvSpPr txBox="1">
            <a:spLocks noGrp="1"/>
          </p:cNvSpPr>
          <p:nvPr>
            <p:ph type="title" idx="6"/>
          </p:nvPr>
        </p:nvSpPr>
        <p:spPr>
          <a:xfrm>
            <a:off x="134550" y="3659750"/>
            <a:ext cx="11196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2pPr>
            <a:lvl3pPr lvl="2">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3pPr>
            <a:lvl4pPr lvl="3">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4pPr>
            <a:lvl5pPr lvl="4">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5pPr>
            <a:lvl6pPr lvl="5">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6pPr>
            <a:lvl7pPr lvl="6">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7pPr>
            <a:lvl8pPr lvl="7">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8pPr>
            <a:lvl9pPr lvl="8">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9pPr>
          </a:lstStyle>
          <a:p>
            <a:endParaRPr/>
          </a:p>
        </p:txBody>
      </p:sp>
      <p:sp>
        <p:nvSpPr>
          <p:cNvPr id="326" name="Google Shape;326;p16"/>
          <p:cNvSpPr txBox="1">
            <a:spLocks noGrp="1"/>
          </p:cNvSpPr>
          <p:nvPr>
            <p:ph type="title" idx="7"/>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327" name="Google Shape;327;p16"/>
          <p:cNvSpPr/>
          <p:nvPr/>
        </p:nvSpPr>
        <p:spPr>
          <a:xfrm rot="-6104187" flipH="1">
            <a:off x="4324040" y="2970795"/>
            <a:ext cx="1541221" cy="4732320"/>
          </a:xfrm>
          <a:prstGeom prst="chord">
            <a:avLst>
              <a:gd name="adj1" fmla="val 4994308"/>
              <a:gd name="adj2" fmla="val 15114049"/>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28" name="Google Shape;328;p16"/>
          <p:cNvSpPr/>
          <p:nvPr/>
        </p:nvSpPr>
        <p:spPr>
          <a:xfrm rot="5740201">
            <a:off x="4240558" y="2810912"/>
            <a:ext cx="1433212" cy="5490517"/>
          </a:xfrm>
          <a:prstGeom prst="chord">
            <a:avLst>
              <a:gd name="adj1" fmla="val 5592353"/>
              <a:gd name="adj2" fmla="val 15024063"/>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29" name="Google Shape;329;p16"/>
          <p:cNvSpPr txBox="1">
            <a:spLocks noGrp="1"/>
          </p:cNvSpPr>
          <p:nvPr>
            <p:ph type="body" idx="1"/>
          </p:nvPr>
        </p:nvSpPr>
        <p:spPr>
          <a:xfrm>
            <a:off x="1326025" y="361505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2"/>
              </a:buClr>
              <a:buSzPts val="1000"/>
              <a:buFont typeface="Sora"/>
              <a:buChar char="●"/>
              <a:defRPr sz="1000"/>
            </a:lvl1pPr>
            <a:lvl2pPr marL="914400" lvl="1" indent="-292100">
              <a:spcBef>
                <a:spcPts val="0"/>
              </a:spcBef>
              <a:spcAft>
                <a:spcPts val="0"/>
              </a:spcAft>
              <a:buClr>
                <a:schemeClr val="lt1"/>
              </a:buClr>
              <a:buSzPts val="1000"/>
              <a:buFont typeface="Sora"/>
              <a:buChar char="○"/>
              <a:defRPr sz="1000"/>
            </a:lvl2pPr>
            <a:lvl3pPr marL="1371600" lvl="2" indent="-292100">
              <a:spcBef>
                <a:spcPts val="0"/>
              </a:spcBef>
              <a:spcAft>
                <a:spcPts val="0"/>
              </a:spcAft>
              <a:buClr>
                <a:schemeClr val="lt1"/>
              </a:buClr>
              <a:buSzPts val="1000"/>
              <a:buFont typeface="Sora"/>
              <a:buChar char="■"/>
              <a:defRPr sz="1000"/>
            </a:lvl3pPr>
            <a:lvl4pPr marL="1828800" lvl="3" indent="-292100">
              <a:spcBef>
                <a:spcPts val="0"/>
              </a:spcBef>
              <a:spcAft>
                <a:spcPts val="0"/>
              </a:spcAft>
              <a:buClr>
                <a:schemeClr val="lt1"/>
              </a:buClr>
              <a:buSzPts val="1000"/>
              <a:buFont typeface="Sora"/>
              <a:buChar char="●"/>
              <a:defRPr sz="1000"/>
            </a:lvl4pPr>
            <a:lvl5pPr marL="2286000" lvl="4" indent="-292100">
              <a:spcBef>
                <a:spcPts val="0"/>
              </a:spcBef>
              <a:spcAft>
                <a:spcPts val="0"/>
              </a:spcAft>
              <a:buClr>
                <a:schemeClr val="lt1"/>
              </a:buClr>
              <a:buSzPts val="1000"/>
              <a:buFont typeface="Sora"/>
              <a:buChar char="○"/>
              <a:defRPr sz="1000"/>
            </a:lvl5pPr>
            <a:lvl6pPr marL="2743200" lvl="5" indent="-292100">
              <a:spcBef>
                <a:spcPts val="0"/>
              </a:spcBef>
              <a:spcAft>
                <a:spcPts val="0"/>
              </a:spcAft>
              <a:buClr>
                <a:schemeClr val="lt1"/>
              </a:buClr>
              <a:buSzPts val="1000"/>
              <a:buFont typeface="Sora"/>
              <a:buChar char="■"/>
              <a:defRPr sz="1000"/>
            </a:lvl6pPr>
            <a:lvl7pPr marL="3200400" lvl="6" indent="-292100">
              <a:spcBef>
                <a:spcPts val="0"/>
              </a:spcBef>
              <a:spcAft>
                <a:spcPts val="0"/>
              </a:spcAft>
              <a:buClr>
                <a:schemeClr val="lt1"/>
              </a:buClr>
              <a:buSzPts val="1000"/>
              <a:buFont typeface="Sora"/>
              <a:buChar char="●"/>
              <a:defRPr sz="1000"/>
            </a:lvl7pPr>
            <a:lvl8pPr marL="3657600" lvl="7" indent="-292100">
              <a:spcBef>
                <a:spcPts val="0"/>
              </a:spcBef>
              <a:spcAft>
                <a:spcPts val="0"/>
              </a:spcAft>
              <a:buClr>
                <a:schemeClr val="lt1"/>
              </a:buClr>
              <a:buSzPts val="1000"/>
              <a:buFont typeface="Sora"/>
              <a:buChar char="○"/>
              <a:defRPr sz="1000"/>
            </a:lvl8pPr>
            <a:lvl9pPr marL="4114800" lvl="8" indent="-292100">
              <a:spcBef>
                <a:spcPts val="0"/>
              </a:spcBef>
              <a:spcAft>
                <a:spcPts val="0"/>
              </a:spcAft>
              <a:buClr>
                <a:schemeClr val="lt1"/>
              </a:buClr>
              <a:buSzPts val="1000"/>
              <a:buFont typeface="Sora"/>
              <a:buChar char="■"/>
              <a:defRPr sz="1000"/>
            </a:lvl9pPr>
          </a:lstStyle>
          <a:p>
            <a:endParaRPr/>
          </a:p>
        </p:txBody>
      </p:sp>
      <p:sp>
        <p:nvSpPr>
          <p:cNvPr id="330" name="Google Shape;330;p16"/>
          <p:cNvSpPr txBox="1">
            <a:spLocks noGrp="1"/>
          </p:cNvSpPr>
          <p:nvPr>
            <p:ph type="body" idx="8"/>
          </p:nvPr>
        </p:nvSpPr>
        <p:spPr>
          <a:xfrm>
            <a:off x="3808863" y="361505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2"/>
              </a:buClr>
              <a:buSzPts val="1000"/>
              <a:buFont typeface="Sora"/>
              <a:buChar char="●"/>
              <a:defRPr sz="1000"/>
            </a:lvl1pPr>
            <a:lvl2pPr marL="914400" lvl="1" indent="-292100">
              <a:spcBef>
                <a:spcPts val="800"/>
              </a:spcBef>
              <a:spcAft>
                <a:spcPts val="0"/>
              </a:spcAft>
              <a:buSzPts val="1000"/>
              <a:buFont typeface="Sora"/>
              <a:buChar char="○"/>
              <a:defRPr sz="1000"/>
            </a:lvl2pPr>
            <a:lvl3pPr marL="1371600" lvl="2" indent="-292100">
              <a:spcBef>
                <a:spcPts val="800"/>
              </a:spcBef>
              <a:spcAft>
                <a:spcPts val="0"/>
              </a:spcAft>
              <a:buSzPts val="1000"/>
              <a:buFont typeface="Sora"/>
              <a:buChar char="■"/>
              <a:defRPr sz="1000"/>
            </a:lvl3pPr>
            <a:lvl4pPr marL="1828800" lvl="3" indent="-292100">
              <a:spcBef>
                <a:spcPts val="800"/>
              </a:spcBef>
              <a:spcAft>
                <a:spcPts val="0"/>
              </a:spcAft>
              <a:buSzPts val="1000"/>
              <a:buFont typeface="Sora"/>
              <a:buChar char="●"/>
              <a:defRPr sz="1000"/>
            </a:lvl4pPr>
            <a:lvl5pPr marL="2286000" lvl="4" indent="-292100">
              <a:spcBef>
                <a:spcPts val="800"/>
              </a:spcBef>
              <a:spcAft>
                <a:spcPts val="0"/>
              </a:spcAft>
              <a:buSzPts val="1000"/>
              <a:buFont typeface="Sora"/>
              <a:buChar char="○"/>
              <a:defRPr sz="1000"/>
            </a:lvl5pPr>
            <a:lvl6pPr marL="2743200" lvl="5" indent="-292100">
              <a:spcBef>
                <a:spcPts val="800"/>
              </a:spcBef>
              <a:spcAft>
                <a:spcPts val="0"/>
              </a:spcAft>
              <a:buSzPts val="1000"/>
              <a:buFont typeface="Sora"/>
              <a:buChar char="■"/>
              <a:defRPr sz="1000"/>
            </a:lvl6pPr>
            <a:lvl7pPr marL="3200400" lvl="6" indent="-292100">
              <a:spcBef>
                <a:spcPts val="800"/>
              </a:spcBef>
              <a:spcAft>
                <a:spcPts val="0"/>
              </a:spcAft>
              <a:buSzPts val="1000"/>
              <a:buFont typeface="Sora"/>
              <a:buChar char="●"/>
              <a:defRPr sz="1000"/>
            </a:lvl7pPr>
            <a:lvl8pPr marL="3657600" lvl="7" indent="-292100">
              <a:spcBef>
                <a:spcPts val="800"/>
              </a:spcBef>
              <a:spcAft>
                <a:spcPts val="0"/>
              </a:spcAft>
              <a:buSzPts val="1000"/>
              <a:buFont typeface="Sora"/>
              <a:buChar char="○"/>
              <a:defRPr sz="1000"/>
            </a:lvl8pPr>
            <a:lvl9pPr marL="4114800" lvl="8" indent="-292100">
              <a:spcBef>
                <a:spcPts val="800"/>
              </a:spcBef>
              <a:spcAft>
                <a:spcPts val="800"/>
              </a:spcAft>
              <a:buSzPts val="1000"/>
              <a:buFont typeface="Sora"/>
              <a:buChar char="■"/>
              <a:defRPr sz="1000"/>
            </a:lvl9pPr>
          </a:lstStyle>
          <a:p>
            <a:endParaRPr/>
          </a:p>
        </p:txBody>
      </p:sp>
      <p:sp>
        <p:nvSpPr>
          <p:cNvPr id="331" name="Google Shape;331;p16"/>
          <p:cNvSpPr txBox="1">
            <a:spLocks noGrp="1"/>
          </p:cNvSpPr>
          <p:nvPr>
            <p:ph type="body" idx="9"/>
          </p:nvPr>
        </p:nvSpPr>
        <p:spPr>
          <a:xfrm>
            <a:off x="6291713" y="361505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2"/>
              </a:buClr>
              <a:buSzPts val="1000"/>
              <a:buFont typeface="Sora"/>
              <a:buChar char="●"/>
              <a:defRPr sz="1000"/>
            </a:lvl1pPr>
            <a:lvl2pPr marL="914400" lvl="1" indent="-292100">
              <a:spcBef>
                <a:spcPts val="0"/>
              </a:spcBef>
              <a:spcAft>
                <a:spcPts val="0"/>
              </a:spcAft>
              <a:buClr>
                <a:schemeClr val="lt1"/>
              </a:buClr>
              <a:buSzPts val="1000"/>
              <a:buFont typeface="Sora"/>
              <a:buChar char="○"/>
              <a:defRPr sz="1000"/>
            </a:lvl2pPr>
            <a:lvl3pPr marL="1371600" lvl="2" indent="-292100">
              <a:spcBef>
                <a:spcPts val="0"/>
              </a:spcBef>
              <a:spcAft>
                <a:spcPts val="0"/>
              </a:spcAft>
              <a:buClr>
                <a:schemeClr val="lt1"/>
              </a:buClr>
              <a:buSzPts val="1000"/>
              <a:buFont typeface="Sora"/>
              <a:buChar char="■"/>
              <a:defRPr sz="1000"/>
            </a:lvl3pPr>
            <a:lvl4pPr marL="1828800" lvl="3" indent="-292100">
              <a:spcBef>
                <a:spcPts val="0"/>
              </a:spcBef>
              <a:spcAft>
                <a:spcPts val="0"/>
              </a:spcAft>
              <a:buClr>
                <a:schemeClr val="lt1"/>
              </a:buClr>
              <a:buSzPts val="1000"/>
              <a:buFont typeface="Sora"/>
              <a:buChar char="●"/>
              <a:defRPr sz="1000"/>
            </a:lvl4pPr>
            <a:lvl5pPr marL="2286000" lvl="4" indent="-292100">
              <a:spcBef>
                <a:spcPts val="0"/>
              </a:spcBef>
              <a:spcAft>
                <a:spcPts val="0"/>
              </a:spcAft>
              <a:buClr>
                <a:schemeClr val="lt1"/>
              </a:buClr>
              <a:buSzPts val="1000"/>
              <a:buFont typeface="Sora"/>
              <a:buChar char="○"/>
              <a:defRPr sz="1000"/>
            </a:lvl5pPr>
            <a:lvl6pPr marL="2743200" lvl="5" indent="-292100">
              <a:spcBef>
                <a:spcPts val="0"/>
              </a:spcBef>
              <a:spcAft>
                <a:spcPts val="0"/>
              </a:spcAft>
              <a:buClr>
                <a:schemeClr val="lt1"/>
              </a:buClr>
              <a:buSzPts val="1000"/>
              <a:buFont typeface="Sora"/>
              <a:buChar char="■"/>
              <a:defRPr sz="1000"/>
            </a:lvl6pPr>
            <a:lvl7pPr marL="3200400" lvl="6" indent="-292100">
              <a:spcBef>
                <a:spcPts val="0"/>
              </a:spcBef>
              <a:spcAft>
                <a:spcPts val="0"/>
              </a:spcAft>
              <a:buClr>
                <a:schemeClr val="lt1"/>
              </a:buClr>
              <a:buSzPts val="1000"/>
              <a:buFont typeface="Sora"/>
              <a:buChar char="●"/>
              <a:defRPr sz="1000"/>
            </a:lvl7pPr>
            <a:lvl8pPr marL="3657600" lvl="7" indent="-292100">
              <a:spcBef>
                <a:spcPts val="0"/>
              </a:spcBef>
              <a:spcAft>
                <a:spcPts val="0"/>
              </a:spcAft>
              <a:buClr>
                <a:schemeClr val="lt1"/>
              </a:buClr>
              <a:buSzPts val="1000"/>
              <a:buFont typeface="Sora"/>
              <a:buChar char="○"/>
              <a:defRPr sz="1000"/>
            </a:lvl8pPr>
            <a:lvl9pPr marL="4114800" lvl="8" indent="-292100">
              <a:spcBef>
                <a:spcPts val="0"/>
              </a:spcBef>
              <a:spcAft>
                <a:spcPts val="0"/>
              </a:spcAft>
              <a:buClr>
                <a:schemeClr val="lt1"/>
              </a:buClr>
              <a:buSzPts val="1000"/>
              <a:buFont typeface="Sora"/>
              <a:buChar char="■"/>
              <a:defRPr sz="1000"/>
            </a:lvl9pPr>
          </a:lstStyle>
          <a:p>
            <a:endParaRPr/>
          </a:p>
        </p:txBody>
      </p:sp>
      <p:sp>
        <p:nvSpPr>
          <p:cNvPr id="332" name="Google Shape;332;p16"/>
          <p:cNvSpPr txBox="1">
            <a:spLocks noGrp="1"/>
          </p:cNvSpPr>
          <p:nvPr>
            <p:ph type="body" idx="13"/>
          </p:nvPr>
        </p:nvSpPr>
        <p:spPr>
          <a:xfrm>
            <a:off x="1326025" y="260620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2"/>
              </a:buClr>
              <a:buSzPts val="1000"/>
              <a:buFont typeface="Sora"/>
              <a:buChar char="●"/>
              <a:defRPr sz="1000"/>
            </a:lvl1pPr>
            <a:lvl2pPr marL="914400" lvl="1" indent="-292100">
              <a:spcBef>
                <a:spcPts val="0"/>
              </a:spcBef>
              <a:spcAft>
                <a:spcPts val="0"/>
              </a:spcAft>
              <a:buClr>
                <a:schemeClr val="lt1"/>
              </a:buClr>
              <a:buSzPts val="1000"/>
              <a:buFont typeface="Sora"/>
              <a:buChar char="○"/>
              <a:defRPr sz="1000"/>
            </a:lvl2pPr>
            <a:lvl3pPr marL="1371600" lvl="2" indent="-292100">
              <a:spcBef>
                <a:spcPts val="0"/>
              </a:spcBef>
              <a:spcAft>
                <a:spcPts val="0"/>
              </a:spcAft>
              <a:buClr>
                <a:schemeClr val="lt1"/>
              </a:buClr>
              <a:buSzPts val="1000"/>
              <a:buFont typeface="Sora"/>
              <a:buChar char="■"/>
              <a:defRPr sz="1000"/>
            </a:lvl3pPr>
            <a:lvl4pPr marL="1828800" lvl="3" indent="-292100">
              <a:spcBef>
                <a:spcPts val="0"/>
              </a:spcBef>
              <a:spcAft>
                <a:spcPts val="0"/>
              </a:spcAft>
              <a:buClr>
                <a:schemeClr val="lt1"/>
              </a:buClr>
              <a:buSzPts val="1000"/>
              <a:buFont typeface="Sora"/>
              <a:buChar char="●"/>
              <a:defRPr sz="1000"/>
            </a:lvl4pPr>
            <a:lvl5pPr marL="2286000" lvl="4" indent="-292100">
              <a:spcBef>
                <a:spcPts val="0"/>
              </a:spcBef>
              <a:spcAft>
                <a:spcPts val="0"/>
              </a:spcAft>
              <a:buClr>
                <a:schemeClr val="lt1"/>
              </a:buClr>
              <a:buSzPts val="1000"/>
              <a:buFont typeface="Sora"/>
              <a:buChar char="○"/>
              <a:defRPr sz="1000"/>
            </a:lvl5pPr>
            <a:lvl6pPr marL="2743200" lvl="5" indent="-292100">
              <a:spcBef>
                <a:spcPts val="0"/>
              </a:spcBef>
              <a:spcAft>
                <a:spcPts val="0"/>
              </a:spcAft>
              <a:buClr>
                <a:schemeClr val="lt1"/>
              </a:buClr>
              <a:buSzPts val="1000"/>
              <a:buFont typeface="Sora"/>
              <a:buChar char="■"/>
              <a:defRPr sz="1000"/>
            </a:lvl6pPr>
            <a:lvl7pPr marL="3200400" lvl="6" indent="-292100">
              <a:spcBef>
                <a:spcPts val="0"/>
              </a:spcBef>
              <a:spcAft>
                <a:spcPts val="0"/>
              </a:spcAft>
              <a:buClr>
                <a:schemeClr val="lt1"/>
              </a:buClr>
              <a:buSzPts val="1000"/>
              <a:buFont typeface="Sora"/>
              <a:buChar char="●"/>
              <a:defRPr sz="1000"/>
            </a:lvl7pPr>
            <a:lvl8pPr marL="3657600" lvl="7" indent="-292100">
              <a:spcBef>
                <a:spcPts val="0"/>
              </a:spcBef>
              <a:spcAft>
                <a:spcPts val="0"/>
              </a:spcAft>
              <a:buClr>
                <a:schemeClr val="lt1"/>
              </a:buClr>
              <a:buSzPts val="1000"/>
              <a:buFont typeface="Sora"/>
              <a:buChar char="○"/>
              <a:defRPr sz="1000"/>
            </a:lvl8pPr>
            <a:lvl9pPr marL="4114800" lvl="8" indent="-292100">
              <a:spcBef>
                <a:spcPts val="0"/>
              </a:spcBef>
              <a:spcAft>
                <a:spcPts val="0"/>
              </a:spcAft>
              <a:buClr>
                <a:schemeClr val="lt1"/>
              </a:buClr>
              <a:buSzPts val="1000"/>
              <a:buFont typeface="Sora"/>
              <a:buChar char="■"/>
              <a:defRPr sz="1000"/>
            </a:lvl9pPr>
          </a:lstStyle>
          <a:p>
            <a:endParaRPr/>
          </a:p>
        </p:txBody>
      </p:sp>
      <p:sp>
        <p:nvSpPr>
          <p:cNvPr id="333" name="Google Shape;333;p16"/>
          <p:cNvSpPr txBox="1">
            <a:spLocks noGrp="1"/>
          </p:cNvSpPr>
          <p:nvPr>
            <p:ph type="body" idx="14"/>
          </p:nvPr>
        </p:nvSpPr>
        <p:spPr>
          <a:xfrm>
            <a:off x="3808863" y="260620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2"/>
              </a:buClr>
              <a:buSzPts val="1000"/>
              <a:buFont typeface="Sora"/>
              <a:buChar char="●"/>
              <a:defRPr sz="1000"/>
            </a:lvl1pPr>
            <a:lvl2pPr marL="914400" lvl="1" indent="-292100">
              <a:spcBef>
                <a:spcPts val="0"/>
              </a:spcBef>
              <a:spcAft>
                <a:spcPts val="0"/>
              </a:spcAft>
              <a:buClr>
                <a:schemeClr val="lt1"/>
              </a:buClr>
              <a:buSzPts val="1000"/>
              <a:buFont typeface="Sora"/>
              <a:buChar char="○"/>
              <a:defRPr sz="1000"/>
            </a:lvl2pPr>
            <a:lvl3pPr marL="1371600" lvl="2" indent="-292100">
              <a:spcBef>
                <a:spcPts val="0"/>
              </a:spcBef>
              <a:spcAft>
                <a:spcPts val="0"/>
              </a:spcAft>
              <a:buClr>
                <a:schemeClr val="lt1"/>
              </a:buClr>
              <a:buSzPts val="1000"/>
              <a:buFont typeface="Sora"/>
              <a:buChar char="■"/>
              <a:defRPr sz="1000"/>
            </a:lvl3pPr>
            <a:lvl4pPr marL="1828800" lvl="3" indent="-292100">
              <a:spcBef>
                <a:spcPts val="0"/>
              </a:spcBef>
              <a:spcAft>
                <a:spcPts val="0"/>
              </a:spcAft>
              <a:buClr>
                <a:schemeClr val="lt1"/>
              </a:buClr>
              <a:buSzPts val="1000"/>
              <a:buFont typeface="Sora"/>
              <a:buChar char="●"/>
              <a:defRPr sz="1000"/>
            </a:lvl4pPr>
            <a:lvl5pPr marL="2286000" lvl="4" indent="-292100">
              <a:spcBef>
                <a:spcPts val="0"/>
              </a:spcBef>
              <a:spcAft>
                <a:spcPts val="0"/>
              </a:spcAft>
              <a:buClr>
                <a:schemeClr val="lt1"/>
              </a:buClr>
              <a:buSzPts val="1000"/>
              <a:buFont typeface="Sora"/>
              <a:buChar char="○"/>
              <a:defRPr sz="1000"/>
            </a:lvl5pPr>
            <a:lvl6pPr marL="2743200" lvl="5" indent="-292100">
              <a:spcBef>
                <a:spcPts val="0"/>
              </a:spcBef>
              <a:spcAft>
                <a:spcPts val="0"/>
              </a:spcAft>
              <a:buClr>
                <a:schemeClr val="lt1"/>
              </a:buClr>
              <a:buSzPts val="1000"/>
              <a:buFont typeface="Sora"/>
              <a:buChar char="■"/>
              <a:defRPr sz="1000"/>
            </a:lvl6pPr>
            <a:lvl7pPr marL="3200400" lvl="6" indent="-292100">
              <a:spcBef>
                <a:spcPts val="0"/>
              </a:spcBef>
              <a:spcAft>
                <a:spcPts val="0"/>
              </a:spcAft>
              <a:buClr>
                <a:schemeClr val="lt1"/>
              </a:buClr>
              <a:buSzPts val="1000"/>
              <a:buFont typeface="Sora"/>
              <a:buChar char="●"/>
              <a:defRPr sz="1000"/>
            </a:lvl7pPr>
            <a:lvl8pPr marL="3657600" lvl="7" indent="-292100">
              <a:spcBef>
                <a:spcPts val="0"/>
              </a:spcBef>
              <a:spcAft>
                <a:spcPts val="0"/>
              </a:spcAft>
              <a:buClr>
                <a:schemeClr val="lt1"/>
              </a:buClr>
              <a:buSzPts val="1000"/>
              <a:buFont typeface="Sora"/>
              <a:buChar char="○"/>
              <a:defRPr sz="1000"/>
            </a:lvl8pPr>
            <a:lvl9pPr marL="4114800" lvl="8" indent="-292100">
              <a:spcBef>
                <a:spcPts val="0"/>
              </a:spcBef>
              <a:spcAft>
                <a:spcPts val="0"/>
              </a:spcAft>
              <a:buClr>
                <a:schemeClr val="lt1"/>
              </a:buClr>
              <a:buSzPts val="1000"/>
              <a:buFont typeface="Sora"/>
              <a:buChar char="■"/>
              <a:defRPr sz="1000"/>
            </a:lvl9pPr>
          </a:lstStyle>
          <a:p>
            <a:endParaRPr/>
          </a:p>
        </p:txBody>
      </p:sp>
      <p:sp>
        <p:nvSpPr>
          <p:cNvPr id="334" name="Google Shape;334;p16"/>
          <p:cNvSpPr txBox="1">
            <a:spLocks noGrp="1"/>
          </p:cNvSpPr>
          <p:nvPr>
            <p:ph type="body" idx="15"/>
          </p:nvPr>
        </p:nvSpPr>
        <p:spPr>
          <a:xfrm>
            <a:off x="6291713" y="260620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2"/>
              </a:buClr>
              <a:buSzPts val="1000"/>
              <a:buFont typeface="Sora"/>
              <a:buChar char="●"/>
              <a:defRPr sz="1000"/>
            </a:lvl1pPr>
            <a:lvl2pPr marL="914400" lvl="1" indent="-292100">
              <a:spcBef>
                <a:spcPts val="0"/>
              </a:spcBef>
              <a:spcAft>
                <a:spcPts val="0"/>
              </a:spcAft>
              <a:buClr>
                <a:schemeClr val="lt1"/>
              </a:buClr>
              <a:buSzPts val="1000"/>
              <a:buFont typeface="Sora"/>
              <a:buChar char="○"/>
              <a:defRPr sz="1000"/>
            </a:lvl2pPr>
            <a:lvl3pPr marL="1371600" lvl="2" indent="-292100">
              <a:spcBef>
                <a:spcPts val="0"/>
              </a:spcBef>
              <a:spcAft>
                <a:spcPts val="0"/>
              </a:spcAft>
              <a:buClr>
                <a:schemeClr val="lt1"/>
              </a:buClr>
              <a:buSzPts val="1000"/>
              <a:buFont typeface="Sora"/>
              <a:buChar char="■"/>
              <a:defRPr sz="1000"/>
            </a:lvl3pPr>
            <a:lvl4pPr marL="1828800" lvl="3" indent="-292100">
              <a:spcBef>
                <a:spcPts val="0"/>
              </a:spcBef>
              <a:spcAft>
                <a:spcPts val="0"/>
              </a:spcAft>
              <a:buClr>
                <a:schemeClr val="lt1"/>
              </a:buClr>
              <a:buSzPts val="1000"/>
              <a:buFont typeface="Sora"/>
              <a:buChar char="●"/>
              <a:defRPr sz="1000"/>
            </a:lvl4pPr>
            <a:lvl5pPr marL="2286000" lvl="4" indent="-292100">
              <a:spcBef>
                <a:spcPts val="0"/>
              </a:spcBef>
              <a:spcAft>
                <a:spcPts val="0"/>
              </a:spcAft>
              <a:buClr>
                <a:schemeClr val="lt1"/>
              </a:buClr>
              <a:buSzPts val="1000"/>
              <a:buFont typeface="Sora"/>
              <a:buChar char="○"/>
              <a:defRPr sz="1000"/>
            </a:lvl5pPr>
            <a:lvl6pPr marL="2743200" lvl="5" indent="-292100">
              <a:spcBef>
                <a:spcPts val="0"/>
              </a:spcBef>
              <a:spcAft>
                <a:spcPts val="0"/>
              </a:spcAft>
              <a:buClr>
                <a:schemeClr val="lt1"/>
              </a:buClr>
              <a:buSzPts val="1000"/>
              <a:buFont typeface="Sora"/>
              <a:buChar char="■"/>
              <a:defRPr sz="1000"/>
            </a:lvl6pPr>
            <a:lvl7pPr marL="3200400" lvl="6" indent="-292100">
              <a:spcBef>
                <a:spcPts val="0"/>
              </a:spcBef>
              <a:spcAft>
                <a:spcPts val="0"/>
              </a:spcAft>
              <a:buClr>
                <a:schemeClr val="lt1"/>
              </a:buClr>
              <a:buSzPts val="1000"/>
              <a:buFont typeface="Sora"/>
              <a:buChar char="●"/>
              <a:defRPr sz="1000"/>
            </a:lvl7pPr>
            <a:lvl8pPr marL="3657600" lvl="7" indent="-292100">
              <a:spcBef>
                <a:spcPts val="0"/>
              </a:spcBef>
              <a:spcAft>
                <a:spcPts val="0"/>
              </a:spcAft>
              <a:buClr>
                <a:schemeClr val="lt1"/>
              </a:buClr>
              <a:buSzPts val="1000"/>
              <a:buFont typeface="Sora"/>
              <a:buChar char="○"/>
              <a:defRPr sz="1000"/>
            </a:lvl8pPr>
            <a:lvl9pPr marL="4114800" lvl="8" indent="-292100">
              <a:spcBef>
                <a:spcPts val="0"/>
              </a:spcBef>
              <a:spcAft>
                <a:spcPts val="0"/>
              </a:spcAft>
              <a:buClr>
                <a:schemeClr val="lt1"/>
              </a:buClr>
              <a:buSzPts val="1000"/>
              <a:buFont typeface="Sora"/>
              <a:buChar char="■"/>
              <a:defRPr sz="1000"/>
            </a:lvl9pPr>
          </a:lstStyle>
          <a:p>
            <a:endParaRPr/>
          </a:p>
        </p:txBody>
      </p:sp>
      <p:sp>
        <p:nvSpPr>
          <p:cNvPr id="335" name="Google Shape;335;p16"/>
          <p:cNvSpPr txBox="1">
            <a:spLocks noGrp="1"/>
          </p:cNvSpPr>
          <p:nvPr>
            <p:ph type="body" idx="16"/>
          </p:nvPr>
        </p:nvSpPr>
        <p:spPr>
          <a:xfrm>
            <a:off x="1326025" y="1524225"/>
            <a:ext cx="2296500" cy="8325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lt1"/>
              </a:buClr>
              <a:buSzPts val="1000"/>
              <a:buFont typeface="Sora"/>
              <a:buChar char="➔"/>
              <a:defRPr sz="1000"/>
            </a:lvl1pPr>
            <a:lvl2pPr marL="914400" lvl="1" indent="-292100">
              <a:spcBef>
                <a:spcPts val="0"/>
              </a:spcBef>
              <a:spcAft>
                <a:spcPts val="0"/>
              </a:spcAft>
              <a:buClr>
                <a:schemeClr val="lt1"/>
              </a:buClr>
              <a:buSzPts val="1000"/>
              <a:buFont typeface="Sora"/>
              <a:buChar char="◆"/>
              <a:defRPr sz="1000"/>
            </a:lvl2pPr>
            <a:lvl3pPr marL="1371600" lvl="2" indent="-292100">
              <a:spcBef>
                <a:spcPts val="0"/>
              </a:spcBef>
              <a:spcAft>
                <a:spcPts val="0"/>
              </a:spcAft>
              <a:buClr>
                <a:schemeClr val="lt1"/>
              </a:buClr>
              <a:buSzPts val="1000"/>
              <a:buFont typeface="Sora"/>
              <a:buChar char="●"/>
              <a:defRPr sz="1000"/>
            </a:lvl3pPr>
            <a:lvl4pPr marL="1828800" lvl="3" indent="-292100">
              <a:spcBef>
                <a:spcPts val="0"/>
              </a:spcBef>
              <a:spcAft>
                <a:spcPts val="0"/>
              </a:spcAft>
              <a:buClr>
                <a:schemeClr val="lt1"/>
              </a:buClr>
              <a:buSzPts val="1000"/>
              <a:buFont typeface="Sora"/>
              <a:buChar char="○"/>
              <a:defRPr sz="1000"/>
            </a:lvl4pPr>
            <a:lvl5pPr marL="2286000" lvl="4" indent="-292100">
              <a:spcBef>
                <a:spcPts val="0"/>
              </a:spcBef>
              <a:spcAft>
                <a:spcPts val="0"/>
              </a:spcAft>
              <a:buClr>
                <a:schemeClr val="lt1"/>
              </a:buClr>
              <a:buSzPts val="1000"/>
              <a:buFont typeface="Sora"/>
              <a:buChar char="◆"/>
              <a:defRPr sz="1000"/>
            </a:lvl5pPr>
            <a:lvl6pPr marL="2743200" lvl="5" indent="-292100">
              <a:spcBef>
                <a:spcPts val="0"/>
              </a:spcBef>
              <a:spcAft>
                <a:spcPts val="0"/>
              </a:spcAft>
              <a:buClr>
                <a:schemeClr val="lt1"/>
              </a:buClr>
              <a:buSzPts val="1000"/>
              <a:buFont typeface="Sora"/>
              <a:buChar char="●"/>
              <a:defRPr sz="1000"/>
            </a:lvl6pPr>
            <a:lvl7pPr marL="3200400" lvl="6" indent="-292100">
              <a:spcBef>
                <a:spcPts val="0"/>
              </a:spcBef>
              <a:spcAft>
                <a:spcPts val="0"/>
              </a:spcAft>
              <a:buClr>
                <a:schemeClr val="lt1"/>
              </a:buClr>
              <a:buSzPts val="1000"/>
              <a:buFont typeface="Sora"/>
              <a:buChar char="○"/>
              <a:defRPr sz="1000"/>
            </a:lvl7pPr>
            <a:lvl8pPr marL="3657600" lvl="7" indent="-292100">
              <a:spcBef>
                <a:spcPts val="0"/>
              </a:spcBef>
              <a:spcAft>
                <a:spcPts val="0"/>
              </a:spcAft>
              <a:buClr>
                <a:schemeClr val="lt1"/>
              </a:buClr>
              <a:buSzPts val="1000"/>
              <a:buFont typeface="Sora"/>
              <a:buChar char="◆"/>
              <a:defRPr sz="1000"/>
            </a:lvl8pPr>
            <a:lvl9pPr marL="4114800" lvl="8" indent="-292100">
              <a:spcBef>
                <a:spcPts val="0"/>
              </a:spcBef>
              <a:spcAft>
                <a:spcPts val="0"/>
              </a:spcAft>
              <a:buClr>
                <a:schemeClr val="lt1"/>
              </a:buClr>
              <a:buSzPts val="1000"/>
              <a:buFont typeface="Sora"/>
              <a:buChar char="●"/>
              <a:defRPr sz="1000"/>
            </a:lvl9pPr>
          </a:lstStyle>
          <a:p>
            <a:endParaRPr/>
          </a:p>
        </p:txBody>
      </p:sp>
      <p:sp>
        <p:nvSpPr>
          <p:cNvPr id="336" name="Google Shape;336;p16"/>
          <p:cNvSpPr txBox="1">
            <a:spLocks noGrp="1"/>
          </p:cNvSpPr>
          <p:nvPr>
            <p:ph type="body" idx="17"/>
          </p:nvPr>
        </p:nvSpPr>
        <p:spPr>
          <a:xfrm>
            <a:off x="3808867" y="1524225"/>
            <a:ext cx="2296500" cy="8325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lt1"/>
              </a:buClr>
              <a:buSzPts val="1000"/>
              <a:buFont typeface="Sora"/>
              <a:buChar char="➔"/>
              <a:defRPr sz="1000"/>
            </a:lvl1pPr>
            <a:lvl2pPr marL="914400" lvl="1" indent="-292100">
              <a:spcBef>
                <a:spcPts val="0"/>
              </a:spcBef>
              <a:spcAft>
                <a:spcPts val="0"/>
              </a:spcAft>
              <a:buClr>
                <a:schemeClr val="lt1"/>
              </a:buClr>
              <a:buSzPts val="1000"/>
              <a:buFont typeface="Sora"/>
              <a:buChar char="◆"/>
              <a:defRPr sz="1000"/>
            </a:lvl2pPr>
            <a:lvl3pPr marL="1371600" lvl="2" indent="-292100">
              <a:spcBef>
                <a:spcPts val="0"/>
              </a:spcBef>
              <a:spcAft>
                <a:spcPts val="0"/>
              </a:spcAft>
              <a:buClr>
                <a:schemeClr val="lt1"/>
              </a:buClr>
              <a:buSzPts val="1000"/>
              <a:buFont typeface="Sora"/>
              <a:buChar char="●"/>
              <a:defRPr sz="1000"/>
            </a:lvl3pPr>
            <a:lvl4pPr marL="1828800" lvl="3" indent="-292100">
              <a:spcBef>
                <a:spcPts val="0"/>
              </a:spcBef>
              <a:spcAft>
                <a:spcPts val="0"/>
              </a:spcAft>
              <a:buClr>
                <a:schemeClr val="lt1"/>
              </a:buClr>
              <a:buSzPts val="1000"/>
              <a:buFont typeface="Sora"/>
              <a:buChar char="○"/>
              <a:defRPr sz="1000"/>
            </a:lvl4pPr>
            <a:lvl5pPr marL="2286000" lvl="4" indent="-292100">
              <a:spcBef>
                <a:spcPts val="0"/>
              </a:spcBef>
              <a:spcAft>
                <a:spcPts val="0"/>
              </a:spcAft>
              <a:buClr>
                <a:schemeClr val="lt1"/>
              </a:buClr>
              <a:buSzPts val="1000"/>
              <a:buFont typeface="Sora"/>
              <a:buChar char="◆"/>
              <a:defRPr sz="1000"/>
            </a:lvl5pPr>
            <a:lvl6pPr marL="2743200" lvl="5" indent="-292100">
              <a:spcBef>
                <a:spcPts val="0"/>
              </a:spcBef>
              <a:spcAft>
                <a:spcPts val="0"/>
              </a:spcAft>
              <a:buClr>
                <a:schemeClr val="lt1"/>
              </a:buClr>
              <a:buSzPts val="1000"/>
              <a:buFont typeface="Sora"/>
              <a:buChar char="●"/>
              <a:defRPr sz="1000"/>
            </a:lvl6pPr>
            <a:lvl7pPr marL="3200400" lvl="6" indent="-292100">
              <a:spcBef>
                <a:spcPts val="0"/>
              </a:spcBef>
              <a:spcAft>
                <a:spcPts val="0"/>
              </a:spcAft>
              <a:buClr>
                <a:schemeClr val="lt1"/>
              </a:buClr>
              <a:buSzPts val="1000"/>
              <a:buFont typeface="Sora"/>
              <a:buChar char="○"/>
              <a:defRPr sz="1000"/>
            </a:lvl7pPr>
            <a:lvl8pPr marL="3657600" lvl="7" indent="-292100">
              <a:spcBef>
                <a:spcPts val="0"/>
              </a:spcBef>
              <a:spcAft>
                <a:spcPts val="0"/>
              </a:spcAft>
              <a:buClr>
                <a:schemeClr val="lt1"/>
              </a:buClr>
              <a:buSzPts val="1000"/>
              <a:buFont typeface="Sora"/>
              <a:buChar char="◆"/>
              <a:defRPr sz="1000"/>
            </a:lvl8pPr>
            <a:lvl9pPr marL="4114800" lvl="8" indent="-292100">
              <a:spcBef>
                <a:spcPts val="0"/>
              </a:spcBef>
              <a:spcAft>
                <a:spcPts val="0"/>
              </a:spcAft>
              <a:buClr>
                <a:schemeClr val="lt1"/>
              </a:buClr>
              <a:buSzPts val="1000"/>
              <a:buFont typeface="Sora"/>
              <a:buChar char="●"/>
              <a:defRPr sz="1000"/>
            </a:lvl9pPr>
          </a:lstStyle>
          <a:p>
            <a:endParaRPr/>
          </a:p>
        </p:txBody>
      </p:sp>
      <p:sp>
        <p:nvSpPr>
          <p:cNvPr id="337" name="Google Shape;337;p16"/>
          <p:cNvSpPr txBox="1">
            <a:spLocks noGrp="1"/>
          </p:cNvSpPr>
          <p:nvPr>
            <p:ph type="body" idx="18"/>
          </p:nvPr>
        </p:nvSpPr>
        <p:spPr>
          <a:xfrm>
            <a:off x="6291721" y="1524225"/>
            <a:ext cx="2296500" cy="8325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lt1"/>
              </a:buClr>
              <a:buSzPts val="1000"/>
              <a:buFont typeface="Sora"/>
              <a:buChar char="➔"/>
              <a:defRPr sz="1000"/>
            </a:lvl1pPr>
            <a:lvl2pPr marL="914400" lvl="1" indent="-292100">
              <a:spcBef>
                <a:spcPts val="0"/>
              </a:spcBef>
              <a:spcAft>
                <a:spcPts val="0"/>
              </a:spcAft>
              <a:buClr>
                <a:schemeClr val="lt1"/>
              </a:buClr>
              <a:buSzPts val="1000"/>
              <a:buFont typeface="Sora"/>
              <a:buChar char="◆"/>
              <a:defRPr sz="1000"/>
            </a:lvl2pPr>
            <a:lvl3pPr marL="1371600" lvl="2" indent="-292100">
              <a:spcBef>
                <a:spcPts val="0"/>
              </a:spcBef>
              <a:spcAft>
                <a:spcPts val="0"/>
              </a:spcAft>
              <a:buClr>
                <a:schemeClr val="lt1"/>
              </a:buClr>
              <a:buSzPts val="1000"/>
              <a:buFont typeface="Sora"/>
              <a:buChar char="●"/>
              <a:defRPr sz="1000"/>
            </a:lvl3pPr>
            <a:lvl4pPr marL="1828800" lvl="3" indent="-292100">
              <a:spcBef>
                <a:spcPts val="0"/>
              </a:spcBef>
              <a:spcAft>
                <a:spcPts val="0"/>
              </a:spcAft>
              <a:buClr>
                <a:schemeClr val="lt1"/>
              </a:buClr>
              <a:buSzPts val="1000"/>
              <a:buFont typeface="Sora"/>
              <a:buChar char="○"/>
              <a:defRPr sz="1000"/>
            </a:lvl4pPr>
            <a:lvl5pPr marL="2286000" lvl="4" indent="-292100">
              <a:spcBef>
                <a:spcPts val="0"/>
              </a:spcBef>
              <a:spcAft>
                <a:spcPts val="0"/>
              </a:spcAft>
              <a:buClr>
                <a:schemeClr val="lt1"/>
              </a:buClr>
              <a:buSzPts val="1000"/>
              <a:buFont typeface="Sora"/>
              <a:buChar char="◆"/>
              <a:defRPr sz="1000"/>
            </a:lvl5pPr>
            <a:lvl6pPr marL="2743200" lvl="5" indent="-292100">
              <a:spcBef>
                <a:spcPts val="0"/>
              </a:spcBef>
              <a:spcAft>
                <a:spcPts val="0"/>
              </a:spcAft>
              <a:buClr>
                <a:schemeClr val="lt1"/>
              </a:buClr>
              <a:buSzPts val="1000"/>
              <a:buFont typeface="Sora"/>
              <a:buChar char="●"/>
              <a:defRPr sz="1000"/>
            </a:lvl6pPr>
            <a:lvl7pPr marL="3200400" lvl="6" indent="-292100">
              <a:spcBef>
                <a:spcPts val="0"/>
              </a:spcBef>
              <a:spcAft>
                <a:spcPts val="0"/>
              </a:spcAft>
              <a:buClr>
                <a:schemeClr val="lt1"/>
              </a:buClr>
              <a:buSzPts val="1000"/>
              <a:buFont typeface="Sora"/>
              <a:buChar char="○"/>
              <a:defRPr sz="1000"/>
            </a:lvl7pPr>
            <a:lvl8pPr marL="3657600" lvl="7" indent="-292100">
              <a:spcBef>
                <a:spcPts val="0"/>
              </a:spcBef>
              <a:spcAft>
                <a:spcPts val="0"/>
              </a:spcAft>
              <a:buClr>
                <a:schemeClr val="lt1"/>
              </a:buClr>
              <a:buSzPts val="1000"/>
              <a:buFont typeface="Sora"/>
              <a:buChar char="◆"/>
              <a:defRPr sz="1000"/>
            </a:lvl8pPr>
            <a:lvl9pPr marL="4114800" lvl="8" indent="-292100">
              <a:spcBef>
                <a:spcPts val="0"/>
              </a:spcBef>
              <a:spcAft>
                <a:spcPts val="0"/>
              </a:spcAft>
              <a:buClr>
                <a:schemeClr val="lt1"/>
              </a:buClr>
              <a:buSzPts val="1000"/>
              <a:buFont typeface="Sora"/>
              <a:buChar char="●"/>
              <a:defRPr sz="1000"/>
            </a:lvl9pPr>
          </a:lstStyle>
          <a:p>
            <a:endParaRPr/>
          </a:p>
        </p:txBody>
      </p:sp>
      <p:sp>
        <p:nvSpPr>
          <p:cNvPr id="338" name="Google Shape;338;p16"/>
          <p:cNvSpPr txBox="1">
            <a:spLocks noGrp="1"/>
          </p:cNvSpPr>
          <p:nvPr>
            <p:ph type="title" idx="19"/>
          </p:nvPr>
        </p:nvSpPr>
        <p:spPr>
          <a:xfrm>
            <a:off x="38100" y="319650"/>
            <a:ext cx="3116700" cy="520200"/>
          </a:xfrm>
          <a:prstGeom prst="rect">
            <a:avLst/>
          </a:prstGeom>
        </p:spPr>
        <p:txBody>
          <a:bodyPr spcFirstLastPara="1" wrap="square" lIns="182875" tIns="91425" rIns="91425" bIns="91425" anchor="t" anchorCtr="0">
            <a:spAutoFit/>
          </a:bodyPr>
          <a:lstStyle>
            <a:lvl1pPr lvl="0">
              <a:spcBef>
                <a:spcPts val="0"/>
              </a:spcBef>
              <a:spcAft>
                <a:spcPts val="0"/>
              </a:spcAft>
              <a:buNone/>
              <a:defRPr sz="1600">
                <a:latin typeface="IBM Plex Sans Medium"/>
                <a:ea typeface="IBM Plex Sans Medium"/>
                <a:cs typeface="IBM Plex Sans Medium"/>
                <a:sym typeface="IBM Plex Sans Medium"/>
              </a:defRPr>
            </a:lvl1pPr>
            <a:lvl2pPr lvl="1">
              <a:lnSpc>
                <a:spcPct val="115000"/>
              </a:lnSpc>
              <a:spcBef>
                <a:spcPts val="0"/>
              </a:spcBef>
              <a:spcAft>
                <a:spcPts val="0"/>
              </a:spcAft>
              <a:buNone/>
              <a:defRPr sz="1800"/>
            </a:lvl2pPr>
            <a:lvl3pPr lvl="2">
              <a:lnSpc>
                <a:spcPct val="115000"/>
              </a:lnSpc>
              <a:spcBef>
                <a:spcPts val="0"/>
              </a:spcBef>
              <a:spcAft>
                <a:spcPts val="0"/>
              </a:spcAft>
              <a:buNone/>
              <a:defRPr sz="1800"/>
            </a:lvl3pPr>
            <a:lvl4pPr lvl="3">
              <a:lnSpc>
                <a:spcPct val="115000"/>
              </a:lnSpc>
              <a:spcBef>
                <a:spcPts val="0"/>
              </a:spcBef>
              <a:spcAft>
                <a:spcPts val="0"/>
              </a:spcAft>
              <a:buNone/>
              <a:defRPr sz="1800"/>
            </a:lvl4pPr>
            <a:lvl5pPr lvl="4">
              <a:lnSpc>
                <a:spcPct val="115000"/>
              </a:lnSpc>
              <a:spcBef>
                <a:spcPts val="0"/>
              </a:spcBef>
              <a:spcAft>
                <a:spcPts val="0"/>
              </a:spcAft>
              <a:buNone/>
              <a:defRPr sz="1800"/>
            </a:lvl5pPr>
            <a:lvl6pPr lvl="5">
              <a:lnSpc>
                <a:spcPct val="115000"/>
              </a:lnSpc>
              <a:spcBef>
                <a:spcPts val="0"/>
              </a:spcBef>
              <a:spcAft>
                <a:spcPts val="0"/>
              </a:spcAft>
              <a:buNone/>
              <a:defRPr sz="1800"/>
            </a:lvl6pPr>
            <a:lvl7pPr lvl="6">
              <a:lnSpc>
                <a:spcPct val="115000"/>
              </a:lnSpc>
              <a:spcBef>
                <a:spcPts val="0"/>
              </a:spcBef>
              <a:spcAft>
                <a:spcPts val="0"/>
              </a:spcAft>
              <a:buNone/>
              <a:defRPr sz="1800"/>
            </a:lvl7pPr>
            <a:lvl8pPr lvl="7">
              <a:lnSpc>
                <a:spcPct val="115000"/>
              </a:lnSpc>
              <a:spcBef>
                <a:spcPts val="0"/>
              </a:spcBef>
              <a:spcAft>
                <a:spcPts val="0"/>
              </a:spcAft>
              <a:buNone/>
              <a:defRPr sz="1800"/>
            </a:lvl8pPr>
            <a:lvl9pPr lvl="8">
              <a:lnSpc>
                <a:spcPct val="115000"/>
              </a:lnSpc>
              <a:spcBef>
                <a:spcPts val="0"/>
              </a:spcBef>
              <a:spcAft>
                <a:spcPts val="0"/>
              </a:spcAft>
              <a:buNone/>
              <a:defRPr sz="1800"/>
            </a:lvl9pPr>
          </a:lstStyle>
          <a:p>
            <a:endParaRPr/>
          </a:p>
        </p:txBody>
      </p:sp>
      <p:sp>
        <p:nvSpPr>
          <p:cNvPr id="339" name="Google Shape;339;p16"/>
          <p:cNvSpPr txBox="1">
            <a:spLocks noGrp="1"/>
          </p:cNvSpPr>
          <p:nvPr>
            <p:ph type="title" idx="20"/>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four columns - Dark">
  <p:cSld name="BLANK_1_1_1_1_1_1_1_1_1_1_4_1">
    <p:bg>
      <p:bgPr>
        <a:solidFill>
          <a:schemeClr val="lt1"/>
        </a:solidFill>
        <a:effectLst/>
      </p:bgPr>
    </p:bg>
    <p:spTree>
      <p:nvGrpSpPr>
        <p:cNvPr id="1" name="Shape 340"/>
        <p:cNvGrpSpPr/>
        <p:nvPr/>
      </p:nvGrpSpPr>
      <p:grpSpPr>
        <a:xfrm>
          <a:off x="0" y="0"/>
          <a:ext cx="0" cy="0"/>
          <a:chOff x="0" y="0"/>
          <a:chExt cx="0" cy="0"/>
        </a:xfrm>
      </p:grpSpPr>
      <p:sp>
        <p:nvSpPr>
          <p:cNvPr id="341" name="Google Shape;341;p17"/>
          <p:cNvSpPr/>
          <p:nvPr/>
        </p:nvSpPr>
        <p:spPr>
          <a:xfrm rot="-737329">
            <a:off x="5068924" y="-96942"/>
            <a:ext cx="3371552" cy="1136324"/>
          </a:xfrm>
          <a:prstGeom prst="chord">
            <a:avLst>
              <a:gd name="adj1" fmla="val 21353619"/>
              <a:gd name="adj2" fmla="val 14210633"/>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accent5"/>
              </a:solidFill>
              <a:latin typeface="Sora"/>
              <a:ea typeface="Sora"/>
              <a:cs typeface="Sora"/>
              <a:sym typeface="Sora"/>
            </a:endParaRPr>
          </a:p>
        </p:txBody>
      </p:sp>
      <p:sp>
        <p:nvSpPr>
          <p:cNvPr id="342" name="Google Shape;342;p17"/>
          <p:cNvSpPr txBox="1">
            <a:spLocks noGrp="1"/>
          </p:cNvSpPr>
          <p:nvPr>
            <p:ph type="title"/>
          </p:nvPr>
        </p:nvSpPr>
        <p:spPr>
          <a:xfrm>
            <a:off x="134550" y="1524225"/>
            <a:ext cx="1119600" cy="297600"/>
          </a:xfrm>
          <a:prstGeom prst="rect">
            <a:avLst/>
          </a:prstGeom>
        </p:spPr>
        <p:txBody>
          <a:bodyPr spcFirstLastPara="1" wrap="square" lIns="91425" tIns="91425" rIns="91425" bIns="91425" anchor="ctr" anchorCtr="0">
            <a:noAutofit/>
          </a:bodyPr>
          <a:lstStyle>
            <a:lvl1pPr lvl="0">
              <a:spcBef>
                <a:spcPts val="0"/>
              </a:spcBef>
              <a:spcAft>
                <a:spcPts val="0"/>
              </a:spcAft>
              <a:buClr>
                <a:schemeClr val="accent3"/>
              </a:buClr>
              <a:buSzPts val="1200"/>
              <a:buFont typeface="IBM Plex Sans Medium"/>
              <a:buNone/>
              <a:defRPr sz="1200">
                <a:solidFill>
                  <a:schemeClr val="accent3"/>
                </a:solidFill>
                <a:latin typeface="IBM Plex Sans Medium"/>
                <a:ea typeface="IBM Plex Sans Medium"/>
                <a:cs typeface="IBM Plex Sans Medium"/>
                <a:sym typeface="IBM Plex Sans Medium"/>
              </a:defRPr>
            </a:lvl1pPr>
            <a:lvl2pPr lvl="1">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2pPr>
            <a:lvl3pPr lvl="2">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3pPr>
            <a:lvl4pPr lvl="3">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4pPr>
            <a:lvl5pPr lvl="4">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5pPr>
            <a:lvl6pPr lvl="5">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6pPr>
            <a:lvl7pPr lvl="6">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7pPr>
            <a:lvl8pPr lvl="7">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8pPr>
            <a:lvl9pPr lvl="8">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9pPr>
          </a:lstStyle>
          <a:p>
            <a:endParaRPr/>
          </a:p>
        </p:txBody>
      </p:sp>
      <p:sp>
        <p:nvSpPr>
          <p:cNvPr id="343" name="Google Shape;343;p17"/>
          <p:cNvSpPr txBox="1">
            <a:spLocks noGrp="1"/>
          </p:cNvSpPr>
          <p:nvPr>
            <p:ph type="title" idx="2"/>
          </p:nvPr>
        </p:nvSpPr>
        <p:spPr>
          <a:xfrm>
            <a:off x="134550" y="2606200"/>
            <a:ext cx="11196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3"/>
              </a:buClr>
              <a:buSzPts val="1200"/>
              <a:buFont typeface="IBM Plex Sans Medium"/>
              <a:buNone/>
              <a:defRPr sz="1200">
                <a:solidFill>
                  <a:schemeClr val="accent3"/>
                </a:solidFill>
                <a:latin typeface="IBM Plex Sans Medium"/>
                <a:ea typeface="IBM Plex Sans Medium"/>
                <a:cs typeface="IBM Plex Sans Medium"/>
                <a:sym typeface="IBM Plex Sans Medium"/>
              </a:defRPr>
            </a:lvl1pPr>
            <a:lvl2pPr lvl="1">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2pPr>
            <a:lvl3pPr lvl="2">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3pPr>
            <a:lvl4pPr lvl="3">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4pPr>
            <a:lvl5pPr lvl="4">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5pPr>
            <a:lvl6pPr lvl="5">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6pPr>
            <a:lvl7pPr lvl="6">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7pPr>
            <a:lvl8pPr lvl="7">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8pPr>
            <a:lvl9pPr lvl="8">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9pPr>
          </a:lstStyle>
          <a:p>
            <a:endParaRPr/>
          </a:p>
        </p:txBody>
      </p:sp>
      <p:sp>
        <p:nvSpPr>
          <p:cNvPr id="344" name="Google Shape;344;p17"/>
          <p:cNvSpPr txBox="1">
            <a:spLocks noGrp="1"/>
          </p:cNvSpPr>
          <p:nvPr>
            <p:ph type="title" idx="3"/>
          </p:nvPr>
        </p:nvSpPr>
        <p:spPr>
          <a:xfrm>
            <a:off x="134550" y="3659750"/>
            <a:ext cx="11196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3"/>
              </a:buClr>
              <a:buSzPts val="1200"/>
              <a:buFont typeface="IBM Plex Sans Medium"/>
              <a:buNone/>
              <a:defRPr sz="1200">
                <a:solidFill>
                  <a:schemeClr val="accent3"/>
                </a:solidFill>
                <a:latin typeface="IBM Plex Sans Medium"/>
                <a:ea typeface="IBM Plex Sans Medium"/>
                <a:cs typeface="IBM Plex Sans Medium"/>
                <a:sym typeface="IBM Plex Sans Medium"/>
              </a:defRPr>
            </a:lvl1pPr>
            <a:lvl2pPr lvl="1">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2pPr>
            <a:lvl3pPr lvl="2">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3pPr>
            <a:lvl4pPr lvl="3">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4pPr>
            <a:lvl5pPr lvl="4">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5pPr>
            <a:lvl6pPr lvl="5">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6pPr>
            <a:lvl7pPr lvl="6">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7pPr>
            <a:lvl8pPr lvl="7">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8pPr>
            <a:lvl9pPr lvl="8">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9pPr>
          </a:lstStyle>
          <a:p>
            <a:endParaRPr/>
          </a:p>
        </p:txBody>
      </p:sp>
      <p:sp>
        <p:nvSpPr>
          <p:cNvPr id="345" name="Google Shape;345;p17"/>
          <p:cNvSpPr txBox="1">
            <a:spLocks noGrp="1"/>
          </p:cNvSpPr>
          <p:nvPr>
            <p:ph type="title" idx="4"/>
          </p:nvPr>
        </p:nvSpPr>
        <p:spPr>
          <a:xfrm>
            <a:off x="38100" y="319650"/>
            <a:ext cx="3116700" cy="520200"/>
          </a:xfrm>
          <a:prstGeom prst="rect">
            <a:avLst/>
          </a:prstGeom>
        </p:spPr>
        <p:txBody>
          <a:bodyPr spcFirstLastPara="1" wrap="square" lIns="182875" tIns="91425" rIns="91425" bIns="91425" anchor="t" anchorCtr="0">
            <a:spAutoFit/>
          </a:bodyPr>
          <a:lstStyle>
            <a:lvl1pPr lvl="0">
              <a:spcBef>
                <a:spcPts val="0"/>
              </a:spcBef>
              <a:spcAft>
                <a:spcPts val="0"/>
              </a:spcAft>
              <a:buNone/>
              <a:defRPr sz="1600">
                <a:solidFill>
                  <a:schemeClr val="accent3"/>
                </a:solidFill>
                <a:latin typeface="IBM Plex Sans Medium"/>
                <a:ea typeface="IBM Plex Sans Medium"/>
                <a:cs typeface="IBM Plex Sans Medium"/>
                <a:sym typeface="IBM Plex Sans Medium"/>
              </a:defRPr>
            </a:lvl1pPr>
            <a:lvl2pPr lvl="1">
              <a:lnSpc>
                <a:spcPct val="115000"/>
              </a:lnSpc>
              <a:spcBef>
                <a:spcPts val="0"/>
              </a:spcBef>
              <a:spcAft>
                <a:spcPts val="0"/>
              </a:spcAft>
              <a:buNone/>
              <a:defRPr sz="1800">
                <a:solidFill>
                  <a:schemeClr val="accent3"/>
                </a:solidFill>
              </a:defRPr>
            </a:lvl2pPr>
            <a:lvl3pPr lvl="2">
              <a:lnSpc>
                <a:spcPct val="115000"/>
              </a:lnSpc>
              <a:spcBef>
                <a:spcPts val="0"/>
              </a:spcBef>
              <a:spcAft>
                <a:spcPts val="0"/>
              </a:spcAft>
              <a:buNone/>
              <a:defRPr sz="1800">
                <a:solidFill>
                  <a:schemeClr val="accent3"/>
                </a:solidFill>
              </a:defRPr>
            </a:lvl3pPr>
            <a:lvl4pPr lvl="3">
              <a:lnSpc>
                <a:spcPct val="115000"/>
              </a:lnSpc>
              <a:spcBef>
                <a:spcPts val="0"/>
              </a:spcBef>
              <a:spcAft>
                <a:spcPts val="0"/>
              </a:spcAft>
              <a:buNone/>
              <a:defRPr sz="1800">
                <a:solidFill>
                  <a:schemeClr val="accent3"/>
                </a:solidFill>
              </a:defRPr>
            </a:lvl4pPr>
            <a:lvl5pPr lvl="4">
              <a:lnSpc>
                <a:spcPct val="115000"/>
              </a:lnSpc>
              <a:spcBef>
                <a:spcPts val="0"/>
              </a:spcBef>
              <a:spcAft>
                <a:spcPts val="0"/>
              </a:spcAft>
              <a:buNone/>
              <a:defRPr sz="1800">
                <a:solidFill>
                  <a:schemeClr val="accent3"/>
                </a:solidFill>
              </a:defRPr>
            </a:lvl5pPr>
            <a:lvl6pPr lvl="5">
              <a:lnSpc>
                <a:spcPct val="115000"/>
              </a:lnSpc>
              <a:spcBef>
                <a:spcPts val="0"/>
              </a:spcBef>
              <a:spcAft>
                <a:spcPts val="0"/>
              </a:spcAft>
              <a:buNone/>
              <a:defRPr sz="1800">
                <a:solidFill>
                  <a:schemeClr val="accent3"/>
                </a:solidFill>
              </a:defRPr>
            </a:lvl6pPr>
            <a:lvl7pPr lvl="6">
              <a:lnSpc>
                <a:spcPct val="115000"/>
              </a:lnSpc>
              <a:spcBef>
                <a:spcPts val="0"/>
              </a:spcBef>
              <a:spcAft>
                <a:spcPts val="0"/>
              </a:spcAft>
              <a:buNone/>
              <a:defRPr sz="1800">
                <a:solidFill>
                  <a:schemeClr val="accent3"/>
                </a:solidFill>
              </a:defRPr>
            </a:lvl7pPr>
            <a:lvl8pPr lvl="7">
              <a:lnSpc>
                <a:spcPct val="115000"/>
              </a:lnSpc>
              <a:spcBef>
                <a:spcPts val="0"/>
              </a:spcBef>
              <a:spcAft>
                <a:spcPts val="0"/>
              </a:spcAft>
              <a:buNone/>
              <a:defRPr sz="1800">
                <a:solidFill>
                  <a:schemeClr val="accent3"/>
                </a:solidFill>
              </a:defRPr>
            </a:lvl8pPr>
            <a:lvl9pPr lvl="8">
              <a:lnSpc>
                <a:spcPct val="115000"/>
              </a:lnSpc>
              <a:spcBef>
                <a:spcPts val="0"/>
              </a:spcBef>
              <a:spcAft>
                <a:spcPts val="0"/>
              </a:spcAft>
              <a:buNone/>
              <a:defRPr sz="1800">
                <a:solidFill>
                  <a:schemeClr val="accent3"/>
                </a:solidFill>
              </a:defRPr>
            </a:lvl9pPr>
          </a:lstStyle>
          <a:p>
            <a:endParaRPr/>
          </a:p>
        </p:txBody>
      </p:sp>
      <p:sp>
        <p:nvSpPr>
          <p:cNvPr id="346" name="Google Shape;346;p17"/>
          <p:cNvSpPr txBox="1">
            <a:spLocks noGrp="1"/>
          </p:cNvSpPr>
          <p:nvPr>
            <p:ph type="title" idx="5"/>
          </p:nvPr>
        </p:nvSpPr>
        <p:spPr>
          <a:xfrm>
            <a:off x="1326150" y="983700"/>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1pPr>
            <a:lvl2pPr lvl="1">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2pPr>
            <a:lvl3pPr lvl="2">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3pPr>
            <a:lvl4pPr lvl="3">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4pPr>
            <a:lvl5pPr lvl="4">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5pPr>
            <a:lvl6pPr lvl="5">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6pPr>
            <a:lvl7pPr lvl="6">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7pPr>
            <a:lvl8pPr lvl="7">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8pPr>
            <a:lvl9pPr lvl="8">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9pPr>
          </a:lstStyle>
          <a:p>
            <a:endParaRPr/>
          </a:p>
        </p:txBody>
      </p:sp>
      <p:sp>
        <p:nvSpPr>
          <p:cNvPr id="347" name="Google Shape;347;p17"/>
          <p:cNvSpPr txBox="1">
            <a:spLocks noGrp="1"/>
          </p:cNvSpPr>
          <p:nvPr>
            <p:ph type="title" idx="6"/>
          </p:nvPr>
        </p:nvSpPr>
        <p:spPr>
          <a:xfrm>
            <a:off x="3808925" y="983700"/>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1pPr>
            <a:lvl2pPr lvl="1">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2pPr>
            <a:lvl3pPr lvl="2">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3pPr>
            <a:lvl4pPr lvl="3">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4pPr>
            <a:lvl5pPr lvl="4">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5pPr>
            <a:lvl6pPr lvl="5">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6pPr>
            <a:lvl7pPr lvl="6">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7pPr>
            <a:lvl8pPr lvl="7">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8pPr>
            <a:lvl9pPr lvl="8">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9pPr>
          </a:lstStyle>
          <a:p>
            <a:endParaRPr/>
          </a:p>
        </p:txBody>
      </p:sp>
      <p:sp>
        <p:nvSpPr>
          <p:cNvPr id="348" name="Google Shape;348;p17"/>
          <p:cNvSpPr txBox="1">
            <a:spLocks noGrp="1"/>
          </p:cNvSpPr>
          <p:nvPr>
            <p:ph type="title" idx="7"/>
          </p:nvPr>
        </p:nvSpPr>
        <p:spPr>
          <a:xfrm>
            <a:off x="6291700" y="983700"/>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1pPr>
            <a:lvl2pPr lvl="1">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2pPr>
            <a:lvl3pPr lvl="2">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3pPr>
            <a:lvl4pPr lvl="3">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4pPr>
            <a:lvl5pPr lvl="4">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5pPr>
            <a:lvl6pPr lvl="5">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6pPr>
            <a:lvl7pPr lvl="6">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7pPr>
            <a:lvl8pPr lvl="7">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8pPr>
            <a:lvl9pPr lvl="8">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9pPr>
          </a:lstStyle>
          <a:p>
            <a:endParaRPr/>
          </a:p>
        </p:txBody>
      </p:sp>
      <p:sp>
        <p:nvSpPr>
          <p:cNvPr id="349" name="Google Shape;349;p17"/>
          <p:cNvSpPr/>
          <p:nvPr/>
        </p:nvSpPr>
        <p:spPr>
          <a:xfrm rot="-6104187" flipH="1">
            <a:off x="4324040" y="2970795"/>
            <a:ext cx="1541221" cy="4732320"/>
          </a:xfrm>
          <a:prstGeom prst="chord">
            <a:avLst>
              <a:gd name="adj1" fmla="val 4994308"/>
              <a:gd name="adj2" fmla="val 15114049"/>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50" name="Google Shape;350;p17"/>
          <p:cNvSpPr/>
          <p:nvPr/>
        </p:nvSpPr>
        <p:spPr>
          <a:xfrm rot="5740201">
            <a:off x="4240558" y="2810912"/>
            <a:ext cx="1433212" cy="5490517"/>
          </a:xfrm>
          <a:prstGeom prst="chord">
            <a:avLst>
              <a:gd name="adj1" fmla="val 5592353"/>
              <a:gd name="adj2" fmla="val 15024063"/>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51" name="Google Shape;351;p17"/>
          <p:cNvSpPr txBox="1">
            <a:spLocks noGrp="1"/>
          </p:cNvSpPr>
          <p:nvPr>
            <p:ph type="title" idx="8"/>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352" name="Google Shape;352;p17"/>
          <p:cNvSpPr txBox="1">
            <a:spLocks noGrp="1"/>
          </p:cNvSpPr>
          <p:nvPr>
            <p:ph type="body" idx="1"/>
          </p:nvPr>
        </p:nvSpPr>
        <p:spPr>
          <a:xfrm>
            <a:off x="1326025" y="361505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1"/>
              </a:buClr>
              <a:buSzPts val="1000"/>
              <a:buFont typeface="Sora"/>
              <a:buChar char="●"/>
              <a:defRPr sz="1000">
                <a:solidFill>
                  <a:schemeClr val="dk1"/>
                </a:solidFill>
              </a:defRPr>
            </a:lvl1pPr>
            <a:lvl2pPr marL="914400" lvl="1" indent="-292100">
              <a:spcBef>
                <a:spcPts val="0"/>
              </a:spcBef>
              <a:spcAft>
                <a:spcPts val="0"/>
              </a:spcAft>
              <a:buClr>
                <a:schemeClr val="dk1"/>
              </a:buClr>
              <a:buSzPts val="1000"/>
              <a:buFont typeface="Sora"/>
              <a:buChar char="○"/>
              <a:defRPr sz="1000">
                <a:solidFill>
                  <a:schemeClr val="dk1"/>
                </a:solidFill>
              </a:defRPr>
            </a:lvl2pPr>
            <a:lvl3pPr marL="1371600" lvl="2" indent="-292100">
              <a:spcBef>
                <a:spcPts val="0"/>
              </a:spcBef>
              <a:spcAft>
                <a:spcPts val="0"/>
              </a:spcAft>
              <a:buClr>
                <a:schemeClr val="dk1"/>
              </a:buClr>
              <a:buSzPts val="1000"/>
              <a:buFont typeface="Sora"/>
              <a:buChar char="■"/>
              <a:defRPr sz="1000">
                <a:solidFill>
                  <a:schemeClr val="dk1"/>
                </a:solidFill>
              </a:defRPr>
            </a:lvl3pPr>
            <a:lvl4pPr marL="1828800" lvl="3" indent="-292100">
              <a:spcBef>
                <a:spcPts val="0"/>
              </a:spcBef>
              <a:spcAft>
                <a:spcPts val="0"/>
              </a:spcAft>
              <a:buClr>
                <a:schemeClr val="dk1"/>
              </a:buClr>
              <a:buSzPts val="1000"/>
              <a:buFont typeface="Sora"/>
              <a:buChar char="●"/>
              <a:defRPr sz="1000">
                <a:solidFill>
                  <a:schemeClr val="dk1"/>
                </a:solidFill>
              </a:defRPr>
            </a:lvl4pPr>
            <a:lvl5pPr marL="2286000" lvl="4" indent="-292100">
              <a:spcBef>
                <a:spcPts val="0"/>
              </a:spcBef>
              <a:spcAft>
                <a:spcPts val="0"/>
              </a:spcAft>
              <a:buClr>
                <a:schemeClr val="dk1"/>
              </a:buClr>
              <a:buSzPts val="1000"/>
              <a:buFont typeface="Sora"/>
              <a:buChar char="○"/>
              <a:defRPr sz="1000">
                <a:solidFill>
                  <a:schemeClr val="dk1"/>
                </a:solidFill>
              </a:defRPr>
            </a:lvl5pPr>
            <a:lvl6pPr marL="2743200" lvl="5" indent="-292100">
              <a:spcBef>
                <a:spcPts val="0"/>
              </a:spcBef>
              <a:spcAft>
                <a:spcPts val="0"/>
              </a:spcAft>
              <a:buClr>
                <a:schemeClr val="dk1"/>
              </a:buClr>
              <a:buSzPts val="1000"/>
              <a:buFont typeface="Sora"/>
              <a:buChar char="■"/>
              <a:defRPr sz="1000">
                <a:solidFill>
                  <a:schemeClr val="dk1"/>
                </a:solidFill>
              </a:defRPr>
            </a:lvl6pPr>
            <a:lvl7pPr marL="3200400" lvl="6" indent="-292100">
              <a:spcBef>
                <a:spcPts val="0"/>
              </a:spcBef>
              <a:spcAft>
                <a:spcPts val="0"/>
              </a:spcAft>
              <a:buClr>
                <a:schemeClr val="dk1"/>
              </a:buClr>
              <a:buSzPts val="1000"/>
              <a:buFont typeface="Sora"/>
              <a:buChar char="●"/>
              <a:defRPr sz="1000">
                <a:solidFill>
                  <a:schemeClr val="dk1"/>
                </a:solidFill>
              </a:defRPr>
            </a:lvl7pPr>
            <a:lvl8pPr marL="3657600" lvl="7" indent="-292100">
              <a:spcBef>
                <a:spcPts val="0"/>
              </a:spcBef>
              <a:spcAft>
                <a:spcPts val="0"/>
              </a:spcAft>
              <a:buClr>
                <a:schemeClr val="dk1"/>
              </a:buClr>
              <a:buSzPts val="1000"/>
              <a:buFont typeface="Sora"/>
              <a:buChar char="○"/>
              <a:defRPr sz="1000">
                <a:solidFill>
                  <a:schemeClr val="dk1"/>
                </a:solidFill>
              </a:defRPr>
            </a:lvl8pPr>
            <a:lvl9pPr marL="4114800" lvl="8" indent="-292100">
              <a:spcBef>
                <a:spcPts val="0"/>
              </a:spcBef>
              <a:spcAft>
                <a:spcPts val="0"/>
              </a:spcAft>
              <a:buClr>
                <a:schemeClr val="dk1"/>
              </a:buClr>
              <a:buSzPts val="1000"/>
              <a:buFont typeface="Sora"/>
              <a:buChar char="■"/>
              <a:defRPr sz="1000">
                <a:solidFill>
                  <a:schemeClr val="dk1"/>
                </a:solidFill>
              </a:defRPr>
            </a:lvl9pPr>
          </a:lstStyle>
          <a:p>
            <a:endParaRPr/>
          </a:p>
        </p:txBody>
      </p:sp>
      <p:sp>
        <p:nvSpPr>
          <p:cNvPr id="353" name="Google Shape;353;p17"/>
          <p:cNvSpPr txBox="1">
            <a:spLocks noGrp="1"/>
          </p:cNvSpPr>
          <p:nvPr>
            <p:ph type="body" idx="9"/>
          </p:nvPr>
        </p:nvSpPr>
        <p:spPr>
          <a:xfrm>
            <a:off x="3808863" y="361505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1"/>
              </a:buClr>
              <a:buSzPts val="1000"/>
              <a:buFont typeface="Sora"/>
              <a:buChar char="➔"/>
              <a:defRPr sz="1000">
                <a:solidFill>
                  <a:schemeClr val="dk1"/>
                </a:solidFill>
              </a:defRPr>
            </a:lvl1pPr>
            <a:lvl2pPr marL="914400" lvl="1" indent="-292100">
              <a:spcBef>
                <a:spcPts val="800"/>
              </a:spcBef>
              <a:spcAft>
                <a:spcPts val="0"/>
              </a:spcAft>
              <a:buClr>
                <a:schemeClr val="dk1"/>
              </a:buClr>
              <a:buSzPts val="1000"/>
              <a:buFont typeface="Sora"/>
              <a:buChar char="◆"/>
              <a:defRPr sz="1000">
                <a:solidFill>
                  <a:schemeClr val="dk1"/>
                </a:solidFill>
              </a:defRPr>
            </a:lvl2pPr>
            <a:lvl3pPr marL="1371600" lvl="2" indent="-292100">
              <a:spcBef>
                <a:spcPts val="800"/>
              </a:spcBef>
              <a:spcAft>
                <a:spcPts val="0"/>
              </a:spcAft>
              <a:buClr>
                <a:schemeClr val="dk1"/>
              </a:buClr>
              <a:buSzPts val="1000"/>
              <a:buFont typeface="Sora"/>
              <a:buChar char="●"/>
              <a:defRPr sz="1000">
                <a:solidFill>
                  <a:schemeClr val="dk1"/>
                </a:solidFill>
              </a:defRPr>
            </a:lvl3pPr>
            <a:lvl4pPr marL="1828800" lvl="3" indent="-292100">
              <a:spcBef>
                <a:spcPts val="800"/>
              </a:spcBef>
              <a:spcAft>
                <a:spcPts val="0"/>
              </a:spcAft>
              <a:buClr>
                <a:schemeClr val="dk1"/>
              </a:buClr>
              <a:buSzPts val="1000"/>
              <a:buFont typeface="Sora"/>
              <a:buChar char="○"/>
              <a:defRPr sz="1000">
                <a:solidFill>
                  <a:schemeClr val="dk1"/>
                </a:solidFill>
              </a:defRPr>
            </a:lvl4pPr>
            <a:lvl5pPr marL="2286000" lvl="4" indent="-292100">
              <a:spcBef>
                <a:spcPts val="800"/>
              </a:spcBef>
              <a:spcAft>
                <a:spcPts val="0"/>
              </a:spcAft>
              <a:buClr>
                <a:schemeClr val="dk1"/>
              </a:buClr>
              <a:buSzPts val="1000"/>
              <a:buFont typeface="Sora"/>
              <a:buChar char="◆"/>
              <a:defRPr sz="1000">
                <a:solidFill>
                  <a:schemeClr val="dk1"/>
                </a:solidFill>
              </a:defRPr>
            </a:lvl5pPr>
            <a:lvl6pPr marL="2743200" lvl="5" indent="-292100">
              <a:spcBef>
                <a:spcPts val="800"/>
              </a:spcBef>
              <a:spcAft>
                <a:spcPts val="0"/>
              </a:spcAft>
              <a:buClr>
                <a:schemeClr val="dk1"/>
              </a:buClr>
              <a:buSzPts val="1000"/>
              <a:buFont typeface="Sora"/>
              <a:buChar char="●"/>
              <a:defRPr sz="1000">
                <a:solidFill>
                  <a:schemeClr val="dk1"/>
                </a:solidFill>
              </a:defRPr>
            </a:lvl6pPr>
            <a:lvl7pPr marL="3200400" lvl="6" indent="-292100">
              <a:spcBef>
                <a:spcPts val="800"/>
              </a:spcBef>
              <a:spcAft>
                <a:spcPts val="0"/>
              </a:spcAft>
              <a:buClr>
                <a:schemeClr val="dk1"/>
              </a:buClr>
              <a:buSzPts val="1000"/>
              <a:buFont typeface="Sora"/>
              <a:buChar char="○"/>
              <a:defRPr sz="1000">
                <a:solidFill>
                  <a:schemeClr val="dk1"/>
                </a:solidFill>
              </a:defRPr>
            </a:lvl7pPr>
            <a:lvl8pPr marL="3657600" lvl="7" indent="-292100">
              <a:spcBef>
                <a:spcPts val="800"/>
              </a:spcBef>
              <a:spcAft>
                <a:spcPts val="0"/>
              </a:spcAft>
              <a:buClr>
                <a:schemeClr val="dk1"/>
              </a:buClr>
              <a:buSzPts val="1000"/>
              <a:buFont typeface="Sora"/>
              <a:buChar char="◆"/>
              <a:defRPr sz="1000">
                <a:solidFill>
                  <a:schemeClr val="dk1"/>
                </a:solidFill>
              </a:defRPr>
            </a:lvl8pPr>
            <a:lvl9pPr marL="4114800" lvl="8" indent="-292100">
              <a:spcBef>
                <a:spcPts val="800"/>
              </a:spcBef>
              <a:spcAft>
                <a:spcPts val="800"/>
              </a:spcAft>
              <a:buClr>
                <a:schemeClr val="dk1"/>
              </a:buClr>
              <a:buSzPts val="1000"/>
              <a:buFont typeface="Sora"/>
              <a:buChar char="●"/>
              <a:defRPr sz="1000">
                <a:solidFill>
                  <a:schemeClr val="dk1"/>
                </a:solidFill>
              </a:defRPr>
            </a:lvl9pPr>
          </a:lstStyle>
          <a:p>
            <a:endParaRPr/>
          </a:p>
        </p:txBody>
      </p:sp>
      <p:sp>
        <p:nvSpPr>
          <p:cNvPr id="354" name="Google Shape;354;p17"/>
          <p:cNvSpPr txBox="1">
            <a:spLocks noGrp="1"/>
          </p:cNvSpPr>
          <p:nvPr>
            <p:ph type="body" idx="13"/>
          </p:nvPr>
        </p:nvSpPr>
        <p:spPr>
          <a:xfrm>
            <a:off x="6291713" y="361505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1"/>
              </a:buClr>
              <a:buSzPts val="1000"/>
              <a:buFont typeface="Sora"/>
              <a:buChar char="➔"/>
              <a:defRPr sz="1000">
                <a:solidFill>
                  <a:schemeClr val="dk1"/>
                </a:solidFill>
              </a:defRPr>
            </a:lvl1pPr>
            <a:lvl2pPr marL="914400" lvl="1" indent="-292100">
              <a:spcBef>
                <a:spcPts val="0"/>
              </a:spcBef>
              <a:spcAft>
                <a:spcPts val="0"/>
              </a:spcAft>
              <a:buClr>
                <a:schemeClr val="dk1"/>
              </a:buClr>
              <a:buSzPts val="1000"/>
              <a:buFont typeface="Sora"/>
              <a:buChar char="◆"/>
              <a:defRPr sz="1000">
                <a:solidFill>
                  <a:schemeClr val="dk1"/>
                </a:solidFill>
              </a:defRPr>
            </a:lvl2pPr>
            <a:lvl3pPr marL="1371600" lvl="2" indent="-292100">
              <a:spcBef>
                <a:spcPts val="0"/>
              </a:spcBef>
              <a:spcAft>
                <a:spcPts val="0"/>
              </a:spcAft>
              <a:buClr>
                <a:schemeClr val="dk1"/>
              </a:buClr>
              <a:buSzPts val="1000"/>
              <a:buFont typeface="Sora"/>
              <a:buChar char="●"/>
              <a:defRPr sz="1000">
                <a:solidFill>
                  <a:schemeClr val="dk1"/>
                </a:solidFill>
              </a:defRPr>
            </a:lvl3pPr>
            <a:lvl4pPr marL="1828800" lvl="3" indent="-292100">
              <a:spcBef>
                <a:spcPts val="0"/>
              </a:spcBef>
              <a:spcAft>
                <a:spcPts val="0"/>
              </a:spcAft>
              <a:buClr>
                <a:schemeClr val="dk1"/>
              </a:buClr>
              <a:buSzPts val="1000"/>
              <a:buFont typeface="Sora"/>
              <a:buChar char="○"/>
              <a:defRPr sz="1000">
                <a:solidFill>
                  <a:schemeClr val="dk1"/>
                </a:solidFill>
              </a:defRPr>
            </a:lvl4pPr>
            <a:lvl5pPr marL="2286000" lvl="4" indent="-292100">
              <a:spcBef>
                <a:spcPts val="0"/>
              </a:spcBef>
              <a:spcAft>
                <a:spcPts val="0"/>
              </a:spcAft>
              <a:buClr>
                <a:schemeClr val="dk1"/>
              </a:buClr>
              <a:buSzPts val="1000"/>
              <a:buFont typeface="Sora"/>
              <a:buChar char="◆"/>
              <a:defRPr sz="1000">
                <a:solidFill>
                  <a:schemeClr val="dk1"/>
                </a:solidFill>
              </a:defRPr>
            </a:lvl5pPr>
            <a:lvl6pPr marL="2743200" lvl="5" indent="-292100">
              <a:spcBef>
                <a:spcPts val="0"/>
              </a:spcBef>
              <a:spcAft>
                <a:spcPts val="0"/>
              </a:spcAft>
              <a:buClr>
                <a:schemeClr val="dk1"/>
              </a:buClr>
              <a:buSzPts val="1000"/>
              <a:buFont typeface="Sora"/>
              <a:buChar char="●"/>
              <a:defRPr sz="1000">
                <a:solidFill>
                  <a:schemeClr val="dk1"/>
                </a:solidFill>
              </a:defRPr>
            </a:lvl6pPr>
            <a:lvl7pPr marL="3200400" lvl="6" indent="-292100">
              <a:spcBef>
                <a:spcPts val="0"/>
              </a:spcBef>
              <a:spcAft>
                <a:spcPts val="0"/>
              </a:spcAft>
              <a:buClr>
                <a:schemeClr val="dk1"/>
              </a:buClr>
              <a:buSzPts val="1000"/>
              <a:buFont typeface="Sora"/>
              <a:buChar char="○"/>
              <a:defRPr sz="1000">
                <a:solidFill>
                  <a:schemeClr val="dk1"/>
                </a:solidFill>
              </a:defRPr>
            </a:lvl7pPr>
            <a:lvl8pPr marL="3657600" lvl="7" indent="-292100">
              <a:spcBef>
                <a:spcPts val="0"/>
              </a:spcBef>
              <a:spcAft>
                <a:spcPts val="0"/>
              </a:spcAft>
              <a:buClr>
                <a:schemeClr val="dk1"/>
              </a:buClr>
              <a:buSzPts val="1000"/>
              <a:buFont typeface="Sora"/>
              <a:buChar char="◆"/>
              <a:defRPr sz="1000">
                <a:solidFill>
                  <a:schemeClr val="dk1"/>
                </a:solidFill>
              </a:defRPr>
            </a:lvl8pPr>
            <a:lvl9pPr marL="4114800" lvl="8" indent="-292100">
              <a:spcBef>
                <a:spcPts val="0"/>
              </a:spcBef>
              <a:spcAft>
                <a:spcPts val="0"/>
              </a:spcAft>
              <a:buClr>
                <a:schemeClr val="dk1"/>
              </a:buClr>
              <a:buSzPts val="1000"/>
              <a:buFont typeface="Sora"/>
              <a:buChar char="●"/>
              <a:defRPr sz="1000">
                <a:solidFill>
                  <a:schemeClr val="dk1"/>
                </a:solidFill>
              </a:defRPr>
            </a:lvl9pPr>
          </a:lstStyle>
          <a:p>
            <a:endParaRPr/>
          </a:p>
        </p:txBody>
      </p:sp>
      <p:sp>
        <p:nvSpPr>
          <p:cNvPr id="355" name="Google Shape;355;p17"/>
          <p:cNvSpPr txBox="1">
            <a:spLocks noGrp="1"/>
          </p:cNvSpPr>
          <p:nvPr>
            <p:ph type="body" idx="14"/>
          </p:nvPr>
        </p:nvSpPr>
        <p:spPr>
          <a:xfrm>
            <a:off x="1326025" y="260620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1"/>
              </a:buClr>
              <a:buSzPts val="1000"/>
              <a:buFont typeface="Sora"/>
              <a:buChar char="●"/>
              <a:defRPr sz="1000">
                <a:solidFill>
                  <a:schemeClr val="dk1"/>
                </a:solidFill>
              </a:defRPr>
            </a:lvl1pPr>
            <a:lvl2pPr marL="914400" lvl="1" indent="-292100">
              <a:spcBef>
                <a:spcPts val="0"/>
              </a:spcBef>
              <a:spcAft>
                <a:spcPts val="0"/>
              </a:spcAft>
              <a:buClr>
                <a:schemeClr val="dk1"/>
              </a:buClr>
              <a:buSzPts val="1000"/>
              <a:buFont typeface="Sora"/>
              <a:buChar char="○"/>
              <a:defRPr sz="1000">
                <a:solidFill>
                  <a:schemeClr val="dk1"/>
                </a:solidFill>
              </a:defRPr>
            </a:lvl2pPr>
            <a:lvl3pPr marL="1371600" lvl="2" indent="-292100">
              <a:spcBef>
                <a:spcPts val="0"/>
              </a:spcBef>
              <a:spcAft>
                <a:spcPts val="0"/>
              </a:spcAft>
              <a:buClr>
                <a:schemeClr val="dk1"/>
              </a:buClr>
              <a:buSzPts val="1000"/>
              <a:buFont typeface="Sora"/>
              <a:buChar char="■"/>
              <a:defRPr sz="1000">
                <a:solidFill>
                  <a:schemeClr val="dk1"/>
                </a:solidFill>
              </a:defRPr>
            </a:lvl3pPr>
            <a:lvl4pPr marL="1828800" lvl="3" indent="-292100">
              <a:spcBef>
                <a:spcPts val="0"/>
              </a:spcBef>
              <a:spcAft>
                <a:spcPts val="0"/>
              </a:spcAft>
              <a:buClr>
                <a:schemeClr val="dk1"/>
              </a:buClr>
              <a:buSzPts val="1000"/>
              <a:buFont typeface="Sora"/>
              <a:buChar char="●"/>
              <a:defRPr sz="1000">
                <a:solidFill>
                  <a:schemeClr val="dk1"/>
                </a:solidFill>
              </a:defRPr>
            </a:lvl4pPr>
            <a:lvl5pPr marL="2286000" lvl="4" indent="-292100">
              <a:spcBef>
                <a:spcPts val="0"/>
              </a:spcBef>
              <a:spcAft>
                <a:spcPts val="0"/>
              </a:spcAft>
              <a:buClr>
                <a:schemeClr val="dk1"/>
              </a:buClr>
              <a:buSzPts val="1000"/>
              <a:buFont typeface="Sora"/>
              <a:buChar char="○"/>
              <a:defRPr sz="1000">
                <a:solidFill>
                  <a:schemeClr val="dk1"/>
                </a:solidFill>
              </a:defRPr>
            </a:lvl5pPr>
            <a:lvl6pPr marL="2743200" lvl="5" indent="-292100">
              <a:spcBef>
                <a:spcPts val="0"/>
              </a:spcBef>
              <a:spcAft>
                <a:spcPts val="0"/>
              </a:spcAft>
              <a:buClr>
                <a:schemeClr val="dk1"/>
              </a:buClr>
              <a:buSzPts val="1000"/>
              <a:buFont typeface="Sora"/>
              <a:buChar char="■"/>
              <a:defRPr sz="1000">
                <a:solidFill>
                  <a:schemeClr val="dk1"/>
                </a:solidFill>
              </a:defRPr>
            </a:lvl6pPr>
            <a:lvl7pPr marL="3200400" lvl="6" indent="-292100">
              <a:spcBef>
                <a:spcPts val="0"/>
              </a:spcBef>
              <a:spcAft>
                <a:spcPts val="0"/>
              </a:spcAft>
              <a:buClr>
                <a:schemeClr val="dk1"/>
              </a:buClr>
              <a:buSzPts val="1000"/>
              <a:buFont typeface="Sora"/>
              <a:buChar char="●"/>
              <a:defRPr sz="1000">
                <a:solidFill>
                  <a:schemeClr val="dk1"/>
                </a:solidFill>
              </a:defRPr>
            </a:lvl7pPr>
            <a:lvl8pPr marL="3657600" lvl="7" indent="-292100">
              <a:spcBef>
                <a:spcPts val="0"/>
              </a:spcBef>
              <a:spcAft>
                <a:spcPts val="0"/>
              </a:spcAft>
              <a:buClr>
                <a:schemeClr val="dk1"/>
              </a:buClr>
              <a:buSzPts val="1000"/>
              <a:buFont typeface="Sora"/>
              <a:buChar char="○"/>
              <a:defRPr sz="1000">
                <a:solidFill>
                  <a:schemeClr val="dk1"/>
                </a:solidFill>
              </a:defRPr>
            </a:lvl8pPr>
            <a:lvl9pPr marL="4114800" lvl="8" indent="-292100">
              <a:spcBef>
                <a:spcPts val="0"/>
              </a:spcBef>
              <a:spcAft>
                <a:spcPts val="0"/>
              </a:spcAft>
              <a:buClr>
                <a:schemeClr val="dk1"/>
              </a:buClr>
              <a:buSzPts val="1000"/>
              <a:buFont typeface="Sora"/>
              <a:buChar char="■"/>
              <a:defRPr sz="1000">
                <a:solidFill>
                  <a:schemeClr val="dk1"/>
                </a:solidFill>
              </a:defRPr>
            </a:lvl9pPr>
          </a:lstStyle>
          <a:p>
            <a:endParaRPr/>
          </a:p>
        </p:txBody>
      </p:sp>
      <p:sp>
        <p:nvSpPr>
          <p:cNvPr id="356" name="Google Shape;356;p17"/>
          <p:cNvSpPr txBox="1">
            <a:spLocks noGrp="1"/>
          </p:cNvSpPr>
          <p:nvPr>
            <p:ph type="body" idx="15"/>
          </p:nvPr>
        </p:nvSpPr>
        <p:spPr>
          <a:xfrm>
            <a:off x="3808863" y="260620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1"/>
              </a:buClr>
              <a:buSzPts val="1000"/>
              <a:buFont typeface="Sora"/>
              <a:buChar char="●"/>
              <a:defRPr sz="1000">
                <a:solidFill>
                  <a:schemeClr val="dk1"/>
                </a:solidFill>
              </a:defRPr>
            </a:lvl1pPr>
            <a:lvl2pPr marL="914400" lvl="1" indent="-292100">
              <a:spcBef>
                <a:spcPts val="0"/>
              </a:spcBef>
              <a:spcAft>
                <a:spcPts val="0"/>
              </a:spcAft>
              <a:buClr>
                <a:schemeClr val="dk1"/>
              </a:buClr>
              <a:buSzPts val="1000"/>
              <a:buFont typeface="Sora"/>
              <a:buChar char="○"/>
              <a:defRPr sz="1000">
                <a:solidFill>
                  <a:schemeClr val="dk1"/>
                </a:solidFill>
              </a:defRPr>
            </a:lvl2pPr>
            <a:lvl3pPr marL="1371600" lvl="2" indent="-292100">
              <a:spcBef>
                <a:spcPts val="0"/>
              </a:spcBef>
              <a:spcAft>
                <a:spcPts val="0"/>
              </a:spcAft>
              <a:buClr>
                <a:schemeClr val="dk1"/>
              </a:buClr>
              <a:buSzPts val="1000"/>
              <a:buFont typeface="Sora"/>
              <a:buChar char="■"/>
              <a:defRPr sz="1000">
                <a:solidFill>
                  <a:schemeClr val="dk1"/>
                </a:solidFill>
              </a:defRPr>
            </a:lvl3pPr>
            <a:lvl4pPr marL="1828800" lvl="3" indent="-292100">
              <a:spcBef>
                <a:spcPts val="0"/>
              </a:spcBef>
              <a:spcAft>
                <a:spcPts val="0"/>
              </a:spcAft>
              <a:buClr>
                <a:schemeClr val="dk1"/>
              </a:buClr>
              <a:buSzPts val="1000"/>
              <a:buFont typeface="Sora"/>
              <a:buChar char="●"/>
              <a:defRPr sz="1000">
                <a:solidFill>
                  <a:schemeClr val="dk1"/>
                </a:solidFill>
              </a:defRPr>
            </a:lvl4pPr>
            <a:lvl5pPr marL="2286000" lvl="4" indent="-292100">
              <a:spcBef>
                <a:spcPts val="0"/>
              </a:spcBef>
              <a:spcAft>
                <a:spcPts val="0"/>
              </a:spcAft>
              <a:buClr>
                <a:schemeClr val="dk1"/>
              </a:buClr>
              <a:buSzPts val="1000"/>
              <a:buFont typeface="Sora"/>
              <a:buChar char="○"/>
              <a:defRPr sz="1000">
                <a:solidFill>
                  <a:schemeClr val="dk1"/>
                </a:solidFill>
              </a:defRPr>
            </a:lvl5pPr>
            <a:lvl6pPr marL="2743200" lvl="5" indent="-292100">
              <a:spcBef>
                <a:spcPts val="0"/>
              </a:spcBef>
              <a:spcAft>
                <a:spcPts val="0"/>
              </a:spcAft>
              <a:buClr>
                <a:schemeClr val="dk1"/>
              </a:buClr>
              <a:buSzPts val="1000"/>
              <a:buFont typeface="Sora"/>
              <a:buChar char="■"/>
              <a:defRPr sz="1000">
                <a:solidFill>
                  <a:schemeClr val="dk1"/>
                </a:solidFill>
              </a:defRPr>
            </a:lvl6pPr>
            <a:lvl7pPr marL="3200400" lvl="6" indent="-292100">
              <a:spcBef>
                <a:spcPts val="0"/>
              </a:spcBef>
              <a:spcAft>
                <a:spcPts val="0"/>
              </a:spcAft>
              <a:buClr>
                <a:schemeClr val="dk1"/>
              </a:buClr>
              <a:buSzPts val="1000"/>
              <a:buFont typeface="Sora"/>
              <a:buChar char="●"/>
              <a:defRPr sz="1000">
                <a:solidFill>
                  <a:schemeClr val="dk1"/>
                </a:solidFill>
              </a:defRPr>
            </a:lvl7pPr>
            <a:lvl8pPr marL="3657600" lvl="7" indent="-292100">
              <a:spcBef>
                <a:spcPts val="0"/>
              </a:spcBef>
              <a:spcAft>
                <a:spcPts val="0"/>
              </a:spcAft>
              <a:buClr>
                <a:schemeClr val="dk1"/>
              </a:buClr>
              <a:buSzPts val="1000"/>
              <a:buFont typeface="Sora"/>
              <a:buChar char="○"/>
              <a:defRPr sz="1000">
                <a:solidFill>
                  <a:schemeClr val="dk1"/>
                </a:solidFill>
              </a:defRPr>
            </a:lvl8pPr>
            <a:lvl9pPr marL="4114800" lvl="8" indent="-292100">
              <a:spcBef>
                <a:spcPts val="0"/>
              </a:spcBef>
              <a:spcAft>
                <a:spcPts val="0"/>
              </a:spcAft>
              <a:buClr>
                <a:schemeClr val="dk1"/>
              </a:buClr>
              <a:buSzPts val="1000"/>
              <a:buFont typeface="Sora"/>
              <a:buChar char="■"/>
              <a:defRPr sz="1000">
                <a:solidFill>
                  <a:schemeClr val="dk1"/>
                </a:solidFill>
              </a:defRPr>
            </a:lvl9pPr>
          </a:lstStyle>
          <a:p>
            <a:endParaRPr/>
          </a:p>
        </p:txBody>
      </p:sp>
      <p:sp>
        <p:nvSpPr>
          <p:cNvPr id="357" name="Google Shape;357;p17"/>
          <p:cNvSpPr txBox="1">
            <a:spLocks noGrp="1"/>
          </p:cNvSpPr>
          <p:nvPr>
            <p:ph type="body" idx="16"/>
          </p:nvPr>
        </p:nvSpPr>
        <p:spPr>
          <a:xfrm>
            <a:off x="6291713" y="260620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1"/>
              </a:buClr>
              <a:buSzPts val="1000"/>
              <a:buFont typeface="Sora"/>
              <a:buChar char="●"/>
              <a:defRPr sz="1000">
                <a:solidFill>
                  <a:schemeClr val="dk1"/>
                </a:solidFill>
              </a:defRPr>
            </a:lvl1pPr>
            <a:lvl2pPr marL="914400" lvl="1" indent="-292100">
              <a:spcBef>
                <a:spcPts val="0"/>
              </a:spcBef>
              <a:spcAft>
                <a:spcPts val="0"/>
              </a:spcAft>
              <a:buClr>
                <a:schemeClr val="dk1"/>
              </a:buClr>
              <a:buSzPts val="1000"/>
              <a:buFont typeface="Sora"/>
              <a:buChar char="○"/>
              <a:defRPr sz="1000">
                <a:solidFill>
                  <a:schemeClr val="dk1"/>
                </a:solidFill>
              </a:defRPr>
            </a:lvl2pPr>
            <a:lvl3pPr marL="1371600" lvl="2" indent="-292100">
              <a:spcBef>
                <a:spcPts val="0"/>
              </a:spcBef>
              <a:spcAft>
                <a:spcPts val="0"/>
              </a:spcAft>
              <a:buClr>
                <a:schemeClr val="dk1"/>
              </a:buClr>
              <a:buSzPts val="1000"/>
              <a:buFont typeface="Sora"/>
              <a:buChar char="■"/>
              <a:defRPr sz="1000">
                <a:solidFill>
                  <a:schemeClr val="dk1"/>
                </a:solidFill>
              </a:defRPr>
            </a:lvl3pPr>
            <a:lvl4pPr marL="1828800" lvl="3" indent="-292100">
              <a:spcBef>
                <a:spcPts val="0"/>
              </a:spcBef>
              <a:spcAft>
                <a:spcPts val="0"/>
              </a:spcAft>
              <a:buClr>
                <a:schemeClr val="dk1"/>
              </a:buClr>
              <a:buSzPts val="1000"/>
              <a:buFont typeface="Sora"/>
              <a:buChar char="●"/>
              <a:defRPr sz="1000">
                <a:solidFill>
                  <a:schemeClr val="dk1"/>
                </a:solidFill>
              </a:defRPr>
            </a:lvl4pPr>
            <a:lvl5pPr marL="2286000" lvl="4" indent="-292100">
              <a:spcBef>
                <a:spcPts val="0"/>
              </a:spcBef>
              <a:spcAft>
                <a:spcPts val="0"/>
              </a:spcAft>
              <a:buClr>
                <a:schemeClr val="dk1"/>
              </a:buClr>
              <a:buSzPts val="1000"/>
              <a:buFont typeface="Sora"/>
              <a:buChar char="○"/>
              <a:defRPr sz="1000">
                <a:solidFill>
                  <a:schemeClr val="dk1"/>
                </a:solidFill>
              </a:defRPr>
            </a:lvl5pPr>
            <a:lvl6pPr marL="2743200" lvl="5" indent="-292100">
              <a:spcBef>
                <a:spcPts val="0"/>
              </a:spcBef>
              <a:spcAft>
                <a:spcPts val="0"/>
              </a:spcAft>
              <a:buClr>
                <a:schemeClr val="dk1"/>
              </a:buClr>
              <a:buSzPts val="1000"/>
              <a:buFont typeface="Sora"/>
              <a:buChar char="■"/>
              <a:defRPr sz="1000">
                <a:solidFill>
                  <a:schemeClr val="dk1"/>
                </a:solidFill>
              </a:defRPr>
            </a:lvl6pPr>
            <a:lvl7pPr marL="3200400" lvl="6" indent="-292100">
              <a:spcBef>
                <a:spcPts val="0"/>
              </a:spcBef>
              <a:spcAft>
                <a:spcPts val="0"/>
              </a:spcAft>
              <a:buClr>
                <a:schemeClr val="dk1"/>
              </a:buClr>
              <a:buSzPts val="1000"/>
              <a:buFont typeface="Sora"/>
              <a:buChar char="●"/>
              <a:defRPr sz="1000">
                <a:solidFill>
                  <a:schemeClr val="dk1"/>
                </a:solidFill>
              </a:defRPr>
            </a:lvl7pPr>
            <a:lvl8pPr marL="3657600" lvl="7" indent="-292100">
              <a:spcBef>
                <a:spcPts val="0"/>
              </a:spcBef>
              <a:spcAft>
                <a:spcPts val="0"/>
              </a:spcAft>
              <a:buClr>
                <a:schemeClr val="dk1"/>
              </a:buClr>
              <a:buSzPts val="1000"/>
              <a:buFont typeface="Sora"/>
              <a:buChar char="○"/>
              <a:defRPr sz="1000">
                <a:solidFill>
                  <a:schemeClr val="dk1"/>
                </a:solidFill>
              </a:defRPr>
            </a:lvl8pPr>
            <a:lvl9pPr marL="4114800" lvl="8" indent="-292100">
              <a:spcBef>
                <a:spcPts val="0"/>
              </a:spcBef>
              <a:spcAft>
                <a:spcPts val="0"/>
              </a:spcAft>
              <a:buClr>
                <a:schemeClr val="dk1"/>
              </a:buClr>
              <a:buSzPts val="1000"/>
              <a:buFont typeface="Sora"/>
              <a:buChar char="■"/>
              <a:defRPr sz="1000">
                <a:solidFill>
                  <a:schemeClr val="dk1"/>
                </a:solidFill>
              </a:defRPr>
            </a:lvl9pPr>
          </a:lstStyle>
          <a:p>
            <a:endParaRPr/>
          </a:p>
        </p:txBody>
      </p:sp>
      <p:sp>
        <p:nvSpPr>
          <p:cNvPr id="358" name="Google Shape;358;p17"/>
          <p:cNvSpPr txBox="1">
            <a:spLocks noGrp="1"/>
          </p:cNvSpPr>
          <p:nvPr>
            <p:ph type="body" idx="17"/>
          </p:nvPr>
        </p:nvSpPr>
        <p:spPr>
          <a:xfrm>
            <a:off x="1326025" y="1524225"/>
            <a:ext cx="2296500" cy="8325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3"/>
              </a:buClr>
              <a:buSzPts val="1000"/>
              <a:buFont typeface="Sora"/>
              <a:buChar char="➔"/>
              <a:defRPr sz="1000">
                <a:solidFill>
                  <a:schemeClr val="dk1"/>
                </a:solidFill>
              </a:defRPr>
            </a:lvl1pPr>
            <a:lvl2pPr marL="914400" lvl="1" indent="-292100">
              <a:spcBef>
                <a:spcPts val="0"/>
              </a:spcBef>
              <a:spcAft>
                <a:spcPts val="0"/>
              </a:spcAft>
              <a:buClr>
                <a:schemeClr val="dk1"/>
              </a:buClr>
              <a:buSzPts val="1000"/>
              <a:buFont typeface="Sora"/>
              <a:buChar char="◆"/>
              <a:defRPr sz="1000">
                <a:solidFill>
                  <a:schemeClr val="dk1"/>
                </a:solidFill>
              </a:defRPr>
            </a:lvl2pPr>
            <a:lvl3pPr marL="1371600" lvl="2" indent="-292100">
              <a:spcBef>
                <a:spcPts val="0"/>
              </a:spcBef>
              <a:spcAft>
                <a:spcPts val="0"/>
              </a:spcAft>
              <a:buClr>
                <a:schemeClr val="dk1"/>
              </a:buClr>
              <a:buSzPts val="1000"/>
              <a:buFont typeface="Sora"/>
              <a:buChar char="●"/>
              <a:defRPr sz="1000">
                <a:solidFill>
                  <a:schemeClr val="dk1"/>
                </a:solidFill>
              </a:defRPr>
            </a:lvl3pPr>
            <a:lvl4pPr marL="1828800" lvl="3" indent="-292100">
              <a:spcBef>
                <a:spcPts val="0"/>
              </a:spcBef>
              <a:spcAft>
                <a:spcPts val="0"/>
              </a:spcAft>
              <a:buClr>
                <a:schemeClr val="dk1"/>
              </a:buClr>
              <a:buSzPts val="1000"/>
              <a:buFont typeface="Sora"/>
              <a:buChar char="○"/>
              <a:defRPr sz="1000">
                <a:solidFill>
                  <a:schemeClr val="dk1"/>
                </a:solidFill>
              </a:defRPr>
            </a:lvl4pPr>
            <a:lvl5pPr marL="2286000" lvl="4" indent="-292100">
              <a:spcBef>
                <a:spcPts val="0"/>
              </a:spcBef>
              <a:spcAft>
                <a:spcPts val="0"/>
              </a:spcAft>
              <a:buClr>
                <a:schemeClr val="dk1"/>
              </a:buClr>
              <a:buSzPts val="1000"/>
              <a:buFont typeface="Sora"/>
              <a:buChar char="◆"/>
              <a:defRPr sz="1000">
                <a:solidFill>
                  <a:schemeClr val="dk1"/>
                </a:solidFill>
              </a:defRPr>
            </a:lvl5pPr>
            <a:lvl6pPr marL="2743200" lvl="5" indent="-292100">
              <a:spcBef>
                <a:spcPts val="0"/>
              </a:spcBef>
              <a:spcAft>
                <a:spcPts val="0"/>
              </a:spcAft>
              <a:buClr>
                <a:schemeClr val="dk1"/>
              </a:buClr>
              <a:buSzPts val="1000"/>
              <a:buFont typeface="Sora"/>
              <a:buChar char="●"/>
              <a:defRPr sz="1000">
                <a:solidFill>
                  <a:schemeClr val="dk1"/>
                </a:solidFill>
              </a:defRPr>
            </a:lvl6pPr>
            <a:lvl7pPr marL="3200400" lvl="6" indent="-292100">
              <a:spcBef>
                <a:spcPts val="0"/>
              </a:spcBef>
              <a:spcAft>
                <a:spcPts val="0"/>
              </a:spcAft>
              <a:buClr>
                <a:schemeClr val="dk1"/>
              </a:buClr>
              <a:buSzPts val="1000"/>
              <a:buFont typeface="Sora"/>
              <a:buChar char="○"/>
              <a:defRPr sz="1000">
                <a:solidFill>
                  <a:schemeClr val="dk1"/>
                </a:solidFill>
              </a:defRPr>
            </a:lvl7pPr>
            <a:lvl8pPr marL="3657600" lvl="7" indent="-292100">
              <a:spcBef>
                <a:spcPts val="0"/>
              </a:spcBef>
              <a:spcAft>
                <a:spcPts val="0"/>
              </a:spcAft>
              <a:buClr>
                <a:schemeClr val="dk1"/>
              </a:buClr>
              <a:buSzPts val="1000"/>
              <a:buFont typeface="Sora"/>
              <a:buChar char="◆"/>
              <a:defRPr sz="1000">
                <a:solidFill>
                  <a:schemeClr val="dk1"/>
                </a:solidFill>
              </a:defRPr>
            </a:lvl8pPr>
            <a:lvl9pPr marL="4114800" lvl="8" indent="-292100">
              <a:spcBef>
                <a:spcPts val="0"/>
              </a:spcBef>
              <a:spcAft>
                <a:spcPts val="0"/>
              </a:spcAft>
              <a:buClr>
                <a:schemeClr val="dk1"/>
              </a:buClr>
              <a:buSzPts val="1000"/>
              <a:buFont typeface="Sora"/>
              <a:buChar char="●"/>
              <a:defRPr sz="1000">
                <a:solidFill>
                  <a:schemeClr val="dk1"/>
                </a:solidFill>
              </a:defRPr>
            </a:lvl9pPr>
          </a:lstStyle>
          <a:p>
            <a:endParaRPr/>
          </a:p>
        </p:txBody>
      </p:sp>
      <p:sp>
        <p:nvSpPr>
          <p:cNvPr id="359" name="Google Shape;359;p17"/>
          <p:cNvSpPr txBox="1">
            <a:spLocks noGrp="1"/>
          </p:cNvSpPr>
          <p:nvPr>
            <p:ph type="body" idx="18"/>
          </p:nvPr>
        </p:nvSpPr>
        <p:spPr>
          <a:xfrm>
            <a:off x="3808867" y="1524225"/>
            <a:ext cx="2296500" cy="8325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3"/>
              </a:buClr>
              <a:buSzPts val="1000"/>
              <a:buFont typeface="Sora"/>
              <a:buChar char="➔"/>
              <a:defRPr sz="1000">
                <a:solidFill>
                  <a:schemeClr val="dk1"/>
                </a:solidFill>
              </a:defRPr>
            </a:lvl1pPr>
            <a:lvl2pPr marL="914400" lvl="1" indent="-292100">
              <a:spcBef>
                <a:spcPts val="0"/>
              </a:spcBef>
              <a:spcAft>
                <a:spcPts val="0"/>
              </a:spcAft>
              <a:buClr>
                <a:schemeClr val="dk1"/>
              </a:buClr>
              <a:buSzPts val="1000"/>
              <a:buFont typeface="Sora"/>
              <a:buChar char="◆"/>
              <a:defRPr sz="1000">
                <a:solidFill>
                  <a:schemeClr val="dk1"/>
                </a:solidFill>
              </a:defRPr>
            </a:lvl2pPr>
            <a:lvl3pPr marL="1371600" lvl="2" indent="-292100">
              <a:spcBef>
                <a:spcPts val="0"/>
              </a:spcBef>
              <a:spcAft>
                <a:spcPts val="0"/>
              </a:spcAft>
              <a:buClr>
                <a:schemeClr val="dk1"/>
              </a:buClr>
              <a:buSzPts val="1000"/>
              <a:buFont typeface="Sora"/>
              <a:buChar char="●"/>
              <a:defRPr sz="1000">
                <a:solidFill>
                  <a:schemeClr val="dk1"/>
                </a:solidFill>
              </a:defRPr>
            </a:lvl3pPr>
            <a:lvl4pPr marL="1828800" lvl="3" indent="-292100">
              <a:spcBef>
                <a:spcPts val="0"/>
              </a:spcBef>
              <a:spcAft>
                <a:spcPts val="0"/>
              </a:spcAft>
              <a:buClr>
                <a:schemeClr val="dk1"/>
              </a:buClr>
              <a:buSzPts val="1000"/>
              <a:buFont typeface="Sora"/>
              <a:buChar char="○"/>
              <a:defRPr sz="1000">
                <a:solidFill>
                  <a:schemeClr val="dk1"/>
                </a:solidFill>
              </a:defRPr>
            </a:lvl4pPr>
            <a:lvl5pPr marL="2286000" lvl="4" indent="-292100">
              <a:spcBef>
                <a:spcPts val="0"/>
              </a:spcBef>
              <a:spcAft>
                <a:spcPts val="0"/>
              </a:spcAft>
              <a:buClr>
                <a:schemeClr val="dk1"/>
              </a:buClr>
              <a:buSzPts val="1000"/>
              <a:buFont typeface="Sora"/>
              <a:buChar char="◆"/>
              <a:defRPr sz="1000">
                <a:solidFill>
                  <a:schemeClr val="dk1"/>
                </a:solidFill>
              </a:defRPr>
            </a:lvl5pPr>
            <a:lvl6pPr marL="2743200" lvl="5" indent="-292100">
              <a:spcBef>
                <a:spcPts val="0"/>
              </a:spcBef>
              <a:spcAft>
                <a:spcPts val="0"/>
              </a:spcAft>
              <a:buClr>
                <a:schemeClr val="dk1"/>
              </a:buClr>
              <a:buSzPts val="1000"/>
              <a:buFont typeface="Sora"/>
              <a:buChar char="●"/>
              <a:defRPr sz="1000">
                <a:solidFill>
                  <a:schemeClr val="dk1"/>
                </a:solidFill>
              </a:defRPr>
            </a:lvl6pPr>
            <a:lvl7pPr marL="3200400" lvl="6" indent="-292100">
              <a:spcBef>
                <a:spcPts val="0"/>
              </a:spcBef>
              <a:spcAft>
                <a:spcPts val="0"/>
              </a:spcAft>
              <a:buClr>
                <a:schemeClr val="dk1"/>
              </a:buClr>
              <a:buSzPts val="1000"/>
              <a:buFont typeface="Sora"/>
              <a:buChar char="○"/>
              <a:defRPr sz="1000">
                <a:solidFill>
                  <a:schemeClr val="dk1"/>
                </a:solidFill>
              </a:defRPr>
            </a:lvl7pPr>
            <a:lvl8pPr marL="3657600" lvl="7" indent="-292100">
              <a:spcBef>
                <a:spcPts val="0"/>
              </a:spcBef>
              <a:spcAft>
                <a:spcPts val="0"/>
              </a:spcAft>
              <a:buClr>
                <a:schemeClr val="dk1"/>
              </a:buClr>
              <a:buSzPts val="1000"/>
              <a:buFont typeface="Sora"/>
              <a:buChar char="◆"/>
              <a:defRPr sz="1000">
                <a:solidFill>
                  <a:schemeClr val="dk1"/>
                </a:solidFill>
              </a:defRPr>
            </a:lvl8pPr>
            <a:lvl9pPr marL="4114800" lvl="8" indent="-292100">
              <a:spcBef>
                <a:spcPts val="0"/>
              </a:spcBef>
              <a:spcAft>
                <a:spcPts val="0"/>
              </a:spcAft>
              <a:buClr>
                <a:schemeClr val="dk1"/>
              </a:buClr>
              <a:buSzPts val="1000"/>
              <a:buFont typeface="Sora"/>
              <a:buChar char="●"/>
              <a:defRPr sz="1000">
                <a:solidFill>
                  <a:schemeClr val="dk1"/>
                </a:solidFill>
              </a:defRPr>
            </a:lvl9pPr>
          </a:lstStyle>
          <a:p>
            <a:endParaRPr/>
          </a:p>
        </p:txBody>
      </p:sp>
      <p:sp>
        <p:nvSpPr>
          <p:cNvPr id="360" name="Google Shape;360;p17"/>
          <p:cNvSpPr txBox="1">
            <a:spLocks noGrp="1"/>
          </p:cNvSpPr>
          <p:nvPr>
            <p:ph type="body" idx="19"/>
          </p:nvPr>
        </p:nvSpPr>
        <p:spPr>
          <a:xfrm>
            <a:off x="6291721" y="1524225"/>
            <a:ext cx="2296500" cy="8325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3"/>
              </a:buClr>
              <a:buSzPts val="1000"/>
              <a:buFont typeface="Sora"/>
              <a:buChar char="➔"/>
              <a:defRPr sz="1000">
                <a:solidFill>
                  <a:schemeClr val="dk1"/>
                </a:solidFill>
              </a:defRPr>
            </a:lvl1pPr>
            <a:lvl2pPr marL="914400" lvl="1" indent="-292100">
              <a:spcBef>
                <a:spcPts val="0"/>
              </a:spcBef>
              <a:spcAft>
                <a:spcPts val="0"/>
              </a:spcAft>
              <a:buClr>
                <a:schemeClr val="dk1"/>
              </a:buClr>
              <a:buSzPts val="1000"/>
              <a:buFont typeface="Sora"/>
              <a:buChar char="◆"/>
              <a:defRPr sz="1000">
                <a:solidFill>
                  <a:schemeClr val="dk1"/>
                </a:solidFill>
              </a:defRPr>
            </a:lvl2pPr>
            <a:lvl3pPr marL="1371600" lvl="2" indent="-292100">
              <a:spcBef>
                <a:spcPts val="0"/>
              </a:spcBef>
              <a:spcAft>
                <a:spcPts val="0"/>
              </a:spcAft>
              <a:buClr>
                <a:schemeClr val="dk1"/>
              </a:buClr>
              <a:buSzPts val="1000"/>
              <a:buFont typeface="Sora"/>
              <a:buChar char="●"/>
              <a:defRPr sz="1000">
                <a:solidFill>
                  <a:schemeClr val="dk1"/>
                </a:solidFill>
              </a:defRPr>
            </a:lvl3pPr>
            <a:lvl4pPr marL="1828800" lvl="3" indent="-292100">
              <a:spcBef>
                <a:spcPts val="0"/>
              </a:spcBef>
              <a:spcAft>
                <a:spcPts val="0"/>
              </a:spcAft>
              <a:buClr>
                <a:schemeClr val="dk1"/>
              </a:buClr>
              <a:buSzPts val="1000"/>
              <a:buFont typeface="Sora"/>
              <a:buChar char="○"/>
              <a:defRPr sz="1000">
                <a:solidFill>
                  <a:schemeClr val="dk1"/>
                </a:solidFill>
              </a:defRPr>
            </a:lvl4pPr>
            <a:lvl5pPr marL="2286000" lvl="4" indent="-292100">
              <a:spcBef>
                <a:spcPts val="0"/>
              </a:spcBef>
              <a:spcAft>
                <a:spcPts val="0"/>
              </a:spcAft>
              <a:buClr>
                <a:schemeClr val="dk1"/>
              </a:buClr>
              <a:buSzPts val="1000"/>
              <a:buFont typeface="Sora"/>
              <a:buChar char="◆"/>
              <a:defRPr sz="1000">
                <a:solidFill>
                  <a:schemeClr val="dk1"/>
                </a:solidFill>
              </a:defRPr>
            </a:lvl5pPr>
            <a:lvl6pPr marL="2743200" lvl="5" indent="-292100">
              <a:spcBef>
                <a:spcPts val="0"/>
              </a:spcBef>
              <a:spcAft>
                <a:spcPts val="0"/>
              </a:spcAft>
              <a:buClr>
                <a:schemeClr val="dk1"/>
              </a:buClr>
              <a:buSzPts val="1000"/>
              <a:buFont typeface="Sora"/>
              <a:buChar char="●"/>
              <a:defRPr sz="1000">
                <a:solidFill>
                  <a:schemeClr val="dk1"/>
                </a:solidFill>
              </a:defRPr>
            </a:lvl6pPr>
            <a:lvl7pPr marL="3200400" lvl="6" indent="-292100">
              <a:spcBef>
                <a:spcPts val="0"/>
              </a:spcBef>
              <a:spcAft>
                <a:spcPts val="0"/>
              </a:spcAft>
              <a:buClr>
                <a:schemeClr val="dk1"/>
              </a:buClr>
              <a:buSzPts val="1000"/>
              <a:buFont typeface="Sora"/>
              <a:buChar char="○"/>
              <a:defRPr sz="1000">
                <a:solidFill>
                  <a:schemeClr val="dk1"/>
                </a:solidFill>
              </a:defRPr>
            </a:lvl7pPr>
            <a:lvl8pPr marL="3657600" lvl="7" indent="-292100">
              <a:spcBef>
                <a:spcPts val="0"/>
              </a:spcBef>
              <a:spcAft>
                <a:spcPts val="0"/>
              </a:spcAft>
              <a:buClr>
                <a:schemeClr val="dk1"/>
              </a:buClr>
              <a:buSzPts val="1000"/>
              <a:buFont typeface="Sora"/>
              <a:buChar char="◆"/>
              <a:defRPr sz="1000">
                <a:solidFill>
                  <a:schemeClr val="dk1"/>
                </a:solidFill>
              </a:defRPr>
            </a:lvl8pPr>
            <a:lvl9pPr marL="4114800" lvl="8" indent="-292100">
              <a:spcBef>
                <a:spcPts val="0"/>
              </a:spcBef>
              <a:spcAft>
                <a:spcPts val="0"/>
              </a:spcAft>
              <a:buClr>
                <a:schemeClr val="dk1"/>
              </a:buClr>
              <a:buSzPts val="1000"/>
              <a:buFont typeface="Sora"/>
              <a:buChar char="●"/>
              <a:defRPr sz="1000">
                <a:solidFill>
                  <a:schemeClr val="dk1"/>
                </a:solidFill>
              </a:defRPr>
            </a:lvl9pPr>
          </a:lstStyle>
          <a:p>
            <a:endParaRPr/>
          </a:p>
        </p:txBody>
      </p:sp>
      <p:sp>
        <p:nvSpPr>
          <p:cNvPr id="361" name="Google Shape;361;p17"/>
          <p:cNvSpPr txBox="1">
            <a:spLocks noGrp="1"/>
          </p:cNvSpPr>
          <p:nvPr>
            <p:ph type="title" idx="20"/>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Headline and two bodies">
  <p:cSld name="BLANK_1_1_1_1_1_1_1_1_1_1_3_2">
    <p:bg>
      <p:bgPr>
        <a:solidFill>
          <a:schemeClr val="lt1"/>
        </a:solidFill>
        <a:effectLst/>
      </p:bgPr>
    </p:bg>
    <p:spTree>
      <p:nvGrpSpPr>
        <p:cNvPr id="1" name="Shape 362"/>
        <p:cNvGrpSpPr/>
        <p:nvPr/>
      </p:nvGrpSpPr>
      <p:grpSpPr>
        <a:xfrm>
          <a:off x="0" y="0"/>
          <a:ext cx="0" cy="0"/>
          <a:chOff x="0" y="0"/>
          <a:chExt cx="0" cy="0"/>
        </a:xfrm>
      </p:grpSpPr>
      <p:sp>
        <p:nvSpPr>
          <p:cNvPr id="363" name="Google Shape;363;p18"/>
          <p:cNvSpPr/>
          <p:nvPr/>
        </p:nvSpPr>
        <p:spPr>
          <a:xfrm rot="-5400000" flipH="1">
            <a:off x="1263236" y="2706539"/>
            <a:ext cx="1173845" cy="3700317"/>
          </a:xfrm>
          <a:custGeom>
            <a:avLst/>
            <a:gdLst/>
            <a:ahLst/>
            <a:cxnLst/>
            <a:rect l="l" t="t" r="r" b="b"/>
            <a:pathLst>
              <a:path w="39886" h="93762" fill="none" extrusionOk="0">
                <a:moveTo>
                  <a:pt x="39886" y="0"/>
                </a:moveTo>
                <a:lnTo>
                  <a:pt x="7330" y="0"/>
                </a:lnTo>
                <a:lnTo>
                  <a:pt x="7330" y="0"/>
                </a:lnTo>
                <a:lnTo>
                  <a:pt x="6362" y="3051"/>
                </a:lnTo>
                <a:lnTo>
                  <a:pt x="5470" y="6176"/>
                </a:lnTo>
                <a:lnTo>
                  <a:pt x="4614" y="9413"/>
                </a:lnTo>
                <a:lnTo>
                  <a:pt x="3832" y="12725"/>
                </a:lnTo>
                <a:lnTo>
                  <a:pt x="3088" y="16148"/>
                </a:lnTo>
                <a:lnTo>
                  <a:pt x="2456" y="19608"/>
                </a:lnTo>
                <a:lnTo>
                  <a:pt x="1860" y="23143"/>
                </a:lnTo>
                <a:lnTo>
                  <a:pt x="1340" y="26715"/>
                </a:lnTo>
                <a:lnTo>
                  <a:pt x="1340" y="26715"/>
                </a:lnTo>
                <a:lnTo>
                  <a:pt x="930" y="29989"/>
                </a:lnTo>
                <a:lnTo>
                  <a:pt x="633" y="33263"/>
                </a:lnTo>
                <a:lnTo>
                  <a:pt x="372" y="36463"/>
                </a:lnTo>
                <a:lnTo>
                  <a:pt x="186" y="39625"/>
                </a:lnTo>
                <a:lnTo>
                  <a:pt x="37" y="42714"/>
                </a:lnTo>
                <a:lnTo>
                  <a:pt x="0" y="45802"/>
                </a:lnTo>
                <a:lnTo>
                  <a:pt x="0" y="48778"/>
                </a:lnTo>
                <a:lnTo>
                  <a:pt x="112" y="51755"/>
                </a:lnTo>
                <a:lnTo>
                  <a:pt x="223" y="54620"/>
                </a:lnTo>
                <a:lnTo>
                  <a:pt x="447" y="57448"/>
                </a:lnTo>
                <a:lnTo>
                  <a:pt x="707" y="60201"/>
                </a:lnTo>
                <a:lnTo>
                  <a:pt x="1042" y="62843"/>
                </a:lnTo>
                <a:lnTo>
                  <a:pt x="1414" y="65447"/>
                </a:lnTo>
                <a:lnTo>
                  <a:pt x="1860" y="67940"/>
                </a:lnTo>
                <a:lnTo>
                  <a:pt x="2381" y="70358"/>
                </a:lnTo>
                <a:lnTo>
                  <a:pt x="2939" y="72665"/>
                </a:lnTo>
                <a:lnTo>
                  <a:pt x="3535" y="74898"/>
                </a:lnTo>
                <a:lnTo>
                  <a:pt x="4204" y="77018"/>
                </a:lnTo>
                <a:lnTo>
                  <a:pt x="4949" y="79028"/>
                </a:lnTo>
                <a:lnTo>
                  <a:pt x="5321" y="79995"/>
                </a:lnTo>
                <a:lnTo>
                  <a:pt x="5693" y="80925"/>
                </a:lnTo>
                <a:lnTo>
                  <a:pt x="6102" y="81855"/>
                </a:lnTo>
                <a:lnTo>
                  <a:pt x="6549" y="82748"/>
                </a:lnTo>
                <a:lnTo>
                  <a:pt x="6958" y="83567"/>
                </a:lnTo>
                <a:lnTo>
                  <a:pt x="7404" y="84385"/>
                </a:lnTo>
                <a:lnTo>
                  <a:pt x="7851" y="85204"/>
                </a:lnTo>
                <a:lnTo>
                  <a:pt x="8334" y="85948"/>
                </a:lnTo>
                <a:lnTo>
                  <a:pt x="8818" y="86692"/>
                </a:lnTo>
                <a:lnTo>
                  <a:pt x="9302" y="87362"/>
                </a:lnTo>
                <a:lnTo>
                  <a:pt x="9786" y="88032"/>
                </a:lnTo>
                <a:lnTo>
                  <a:pt x="10306" y="88664"/>
                </a:lnTo>
                <a:lnTo>
                  <a:pt x="10827" y="89259"/>
                </a:lnTo>
                <a:lnTo>
                  <a:pt x="11385" y="89818"/>
                </a:lnTo>
                <a:lnTo>
                  <a:pt x="11906" y="90338"/>
                </a:lnTo>
                <a:lnTo>
                  <a:pt x="12464" y="90822"/>
                </a:lnTo>
                <a:lnTo>
                  <a:pt x="13060" y="91306"/>
                </a:lnTo>
                <a:lnTo>
                  <a:pt x="13618" y="91715"/>
                </a:lnTo>
                <a:lnTo>
                  <a:pt x="14213" y="92087"/>
                </a:lnTo>
                <a:lnTo>
                  <a:pt x="14808" y="92422"/>
                </a:lnTo>
                <a:lnTo>
                  <a:pt x="15404" y="92757"/>
                </a:lnTo>
                <a:lnTo>
                  <a:pt x="16036" y="93017"/>
                </a:lnTo>
                <a:lnTo>
                  <a:pt x="16669" y="93241"/>
                </a:lnTo>
                <a:lnTo>
                  <a:pt x="17301" y="93427"/>
                </a:lnTo>
                <a:lnTo>
                  <a:pt x="17971" y="93575"/>
                </a:lnTo>
                <a:lnTo>
                  <a:pt x="18604" y="93687"/>
                </a:lnTo>
                <a:lnTo>
                  <a:pt x="18604" y="93687"/>
                </a:lnTo>
                <a:lnTo>
                  <a:pt x="19311" y="93762"/>
                </a:lnTo>
                <a:lnTo>
                  <a:pt x="20017" y="93762"/>
                </a:lnTo>
                <a:lnTo>
                  <a:pt x="20017" y="93762"/>
                </a:lnTo>
                <a:lnTo>
                  <a:pt x="20650" y="93762"/>
                </a:lnTo>
                <a:lnTo>
                  <a:pt x="21320" y="93687"/>
                </a:lnTo>
                <a:lnTo>
                  <a:pt x="21952" y="93613"/>
                </a:lnTo>
                <a:lnTo>
                  <a:pt x="22622" y="93464"/>
                </a:lnTo>
                <a:lnTo>
                  <a:pt x="23254" y="93315"/>
                </a:lnTo>
                <a:lnTo>
                  <a:pt x="23924" y="93092"/>
                </a:lnTo>
                <a:lnTo>
                  <a:pt x="24557" y="92831"/>
                </a:lnTo>
                <a:lnTo>
                  <a:pt x="25189" y="92571"/>
                </a:lnTo>
                <a:lnTo>
                  <a:pt x="25859" y="92236"/>
                </a:lnTo>
                <a:lnTo>
                  <a:pt x="26491" y="91901"/>
                </a:lnTo>
                <a:lnTo>
                  <a:pt x="27124" y="91529"/>
                </a:lnTo>
                <a:lnTo>
                  <a:pt x="27794" y="91083"/>
                </a:lnTo>
                <a:lnTo>
                  <a:pt x="28426" y="90636"/>
                </a:lnTo>
                <a:lnTo>
                  <a:pt x="29059" y="90152"/>
                </a:lnTo>
                <a:lnTo>
                  <a:pt x="29691" y="89632"/>
                </a:lnTo>
                <a:lnTo>
                  <a:pt x="30324" y="89073"/>
                </a:lnTo>
                <a:lnTo>
                  <a:pt x="30956" y="88515"/>
                </a:lnTo>
                <a:lnTo>
                  <a:pt x="31589" y="87883"/>
                </a:lnTo>
                <a:lnTo>
                  <a:pt x="32221" y="87250"/>
                </a:lnTo>
                <a:lnTo>
                  <a:pt x="32817" y="86581"/>
                </a:lnTo>
                <a:lnTo>
                  <a:pt x="33449" y="85874"/>
                </a:lnTo>
                <a:lnTo>
                  <a:pt x="34045" y="85129"/>
                </a:lnTo>
                <a:lnTo>
                  <a:pt x="35272" y="83567"/>
                </a:lnTo>
                <a:lnTo>
                  <a:pt x="36463" y="81892"/>
                </a:lnTo>
                <a:lnTo>
                  <a:pt x="37616" y="80107"/>
                </a:lnTo>
                <a:lnTo>
                  <a:pt x="38770" y="78209"/>
                </a:lnTo>
                <a:lnTo>
                  <a:pt x="39886" y="76200"/>
                </a:lnTo>
                <a:lnTo>
                  <a:pt x="39886" y="0"/>
                </a:lnTo>
                <a:lnTo>
                  <a:pt x="39886" y="0"/>
                </a:lnTo>
              </a:path>
            </a:pathLst>
          </a:cu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364" name="Google Shape;364;p18"/>
          <p:cNvSpPr/>
          <p:nvPr/>
        </p:nvSpPr>
        <p:spPr>
          <a:xfrm flipH="1">
            <a:off x="228605" y="3621311"/>
            <a:ext cx="3534079" cy="1522191"/>
          </a:xfrm>
          <a:custGeom>
            <a:avLst/>
            <a:gdLst/>
            <a:ahLst/>
            <a:cxnLst/>
            <a:rect l="l" t="t" r="r" b="b"/>
            <a:pathLst>
              <a:path w="109754" h="47273" extrusionOk="0">
                <a:moveTo>
                  <a:pt x="93188" y="0"/>
                </a:moveTo>
                <a:lnTo>
                  <a:pt x="91918" y="29"/>
                </a:lnTo>
                <a:lnTo>
                  <a:pt x="90619" y="87"/>
                </a:lnTo>
                <a:lnTo>
                  <a:pt x="89292" y="144"/>
                </a:lnTo>
                <a:lnTo>
                  <a:pt x="87906" y="260"/>
                </a:lnTo>
                <a:lnTo>
                  <a:pt x="86521" y="404"/>
                </a:lnTo>
                <a:lnTo>
                  <a:pt x="85107" y="606"/>
                </a:lnTo>
                <a:lnTo>
                  <a:pt x="83664" y="808"/>
                </a:lnTo>
                <a:lnTo>
                  <a:pt x="82163" y="1039"/>
                </a:lnTo>
                <a:lnTo>
                  <a:pt x="80663" y="1328"/>
                </a:lnTo>
                <a:lnTo>
                  <a:pt x="79162" y="1616"/>
                </a:lnTo>
                <a:lnTo>
                  <a:pt x="77604" y="1963"/>
                </a:lnTo>
                <a:lnTo>
                  <a:pt x="76045" y="2309"/>
                </a:lnTo>
                <a:lnTo>
                  <a:pt x="74458" y="2713"/>
                </a:lnTo>
                <a:lnTo>
                  <a:pt x="72842" y="3146"/>
                </a:lnTo>
                <a:lnTo>
                  <a:pt x="71226" y="3579"/>
                </a:lnTo>
                <a:lnTo>
                  <a:pt x="69581" y="4069"/>
                </a:lnTo>
                <a:lnTo>
                  <a:pt x="67907" y="4560"/>
                </a:lnTo>
                <a:lnTo>
                  <a:pt x="66233" y="5108"/>
                </a:lnTo>
                <a:lnTo>
                  <a:pt x="64559" y="5657"/>
                </a:lnTo>
                <a:lnTo>
                  <a:pt x="62856" y="6263"/>
                </a:lnTo>
                <a:lnTo>
                  <a:pt x="61154" y="6869"/>
                </a:lnTo>
                <a:lnTo>
                  <a:pt x="59422" y="7504"/>
                </a:lnTo>
                <a:lnTo>
                  <a:pt x="57690" y="8167"/>
                </a:lnTo>
                <a:lnTo>
                  <a:pt x="55959" y="8860"/>
                </a:lnTo>
                <a:lnTo>
                  <a:pt x="54227" y="9582"/>
                </a:lnTo>
                <a:lnTo>
                  <a:pt x="52467" y="10332"/>
                </a:lnTo>
                <a:lnTo>
                  <a:pt x="50735" y="11082"/>
                </a:lnTo>
                <a:lnTo>
                  <a:pt x="48975" y="11890"/>
                </a:lnTo>
                <a:lnTo>
                  <a:pt x="47214" y="12698"/>
                </a:lnTo>
                <a:lnTo>
                  <a:pt x="45454" y="13535"/>
                </a:lnTo>
                <a:lnTo>
                  <a:pt x="43694" y="14401"/>
                </a:lnTo>
                <a:lnTo>
                  <a:pt x="41933" y="15296"/>
                </a:lnTo>
                <a:lnTo>
                  <a:pt x="40230" y="16190"/>
                </a:lnTo>
                <a:lnTo>
                  <a:pt x="38528" y="17085"/>
                </a:lnTo>
                <a:lnTo>
                  <a:pt x="36825" y="18009"/>
                </a:lnTo>
                <a:lnTo>
                  <a:pt x="35122" y="18961"/>
                </a:lnTo>
                <a:lnTo>
                  <a:pt x="33477" y="19913"/>
                </a:lnTo>
                <a:lnTo>
                  <a:pt x="31832" y="20895"/>
                </a:lnTo>
                <a:lnTo>
                  <a:pt x="30187" y="21876"/>
                </a:lnTo>
                <a:lnTo>
                  <a:pt x="28600" y="22857"/>
                </a:lnTo>
                <a:lnTo>
                  <a:pt x="27013" y="23867"/>
                </a:lnTo>
                <a:lnTo>
                  <a:pt x="25454" y="24877"/>
                </a:lnTo>
                <a:lnTo>
                  <a:pt x="23925" y="25887"/>
                </a:lnTo>
                <a:lnTo>
                  <a:pt x="22395" y="26926"/>
                </a:lnTo>
                <a:lnTo>
                  <a:pt x="20923" y="27965"/>
                </a:lnTo>
                <a:lnTo>
                  <a:pt x="19480" y="29004"/>
                </a:lnTo>
                <a:lnTo>
                  <a:pt x="18037" y="30072"/>
                </a:lnTo>
                <a:lnTo>
                  <a:pt x="16652" y="31111"/>
                </a:lnTo>
                <a:lnTo>
                  <a:pt x="15354" y="32150"/>
                </a:lnTo>
                <a:lnTo>
                  <a:pt x="14084" y="33160"/>
                </a:lnTo>
                <a:lnTo>
                  <a:pt x="12843" y="34199"/>
                </a:lnTo>
                <a:lnTo>
                  <a:pt x="11631" y="35209"/>
                </a:lnTo>
                <a:lnTo>
                  <a:pt x="10447" y="36248"/>
                </a:lnTo>
                <a:lnTo>
                  <a:pt x="9293" y="37258"/>
                </a:lnTo>
                <a:lnTo>
                  <a:pt x="8196" y="38297"/>
                </a:lnTo>
                <a:lnTo>
                  <a:pt x="7129" y="39307"/>
                </a:lnTo>
                <a:lnTo>
                  <a:pt x="6090" y="40317"/>
                </a:lnTo>
                <a:lnTo>
                  <a:pt x="5108" y="41327"/>
                </a:lnTo>
                <a:lnTo>
                  <a:pt x="4156" y="42337"/>
                </a:lnTo>
                <a:lnTo>
                  <a:pt x="3233" y="43347"/>
                </a:lnTo>
                <a:lnTo>
                  <a:pt x="2367" y="44357"/>
                </a:lnTo>
                <a:lnTo>
                  <a:pt x="1530" y="45339"/>
                </a:lnTo>
                <a:lnTo>
                  <a:pt x="751" y="46320"/>
                </a:lnTo>
                <a:lnTo>
                  <a:pt x="0" y="47272"/>
                </a:lnTo>
                <a:lnTo>
                  <a:pt x="76016" y="47272"/>
                </a:lnTo>
                <a:lnTo>
                  <a:pt x="78152" y="45916"/>
                </a:lnTo>
                <a:lnTo>
                  <a:pt x="80230" y="44531"/>
                </a:lnTo>
                <a:lnTo>
                  <a:pt x="82250" y="43145"/>
                </a:lnTo>
                <a:lnTo>
                  <a:pt x="84241" y="41731"/>
                </a:lnTo>
                <a:lnTo>
                  <a:pt x="86146" y="40317"/>
                </a:lnTo>
                <a:lnTo>
                  <a:pt x="88022" y="38903"/>
                </a:lnTo>
                <a:lnTo>
                  <a:pt x="89840" y="37460"/>
                </a:lnTo>
                <a:lnTo>
                  <a:pt x="91572" y="36046"/>
                </a:lnTo>
                <a:lnTo>
                  <a:pt x="93245" y="34603"/>
                </a:lnTo>
                <a:lnTo>
                  <a:pt x="94862" y="33160"/>
                </a:lnTo>
                <a:lnTo>
                  <a:pt x="96420" y="31717"/>
                </a:lnTo>
                <a:lnTo>
                  <a:pt x="97892" y="30303"/>
                </a:lnTo>
                <a:lnTo>
                  <a:pt x="99277" y="28860"/>
                </a:lnTo>
                <a:lnTo>
                  <a:pt x="100605" y="27446"/>
                </a:lnTo>
                <a:lnTo>
                  <a:pt x="101846" y="26060"/>
                </a:lnTo>
                <a:lnTo>
                  <a:pt x="103000" y="24646"/>
                </a:lnTo>
                <a:lnTo>
                  <a:pt x="104068" y="23290"/>
                </a:lnTo>
                <a:lnTo>
                  <a:pt x="105049" y="21934"/>
                </a:lnTo>
                <a:lnTo>
                  <a:pt x="105944" y="20606"/>
                </a:lnTo>
                <a:lnTo>
                  <a:pt x="106752" y="19307"/>
                </a:lnTo>
                <a:lnTo>
                  <a:pt x="107444" y="18037"/>
                </a:lnTo>
                <a:lnTo>
                  <a:pt x="107791" y="17431"/>
                </a:lnTo>
                <a:lnTo>
                  <a:pt x="108079" y="16796"/>
                </a:lnTo>
                <a:lnTo>
                  <a:pt x="108339" y="16190"/>
                </a:lnTo>
                <a:lnTo>
                  <a:pt x="108599" y="15584"/>
                </a:lnTo>
                <a:lnTo>
                  <a:pt x="108830" y="15007"/>
                </a:lnTo>
                <a:lnTo>
                  <a:pt x="109032" y="14401"/>
                </a:lnTo>
                <a:lnTo>
                  <a:pt x="109205" y="13824"/>
                </a:lnTo>
                <a:lnTo>
                  <a:pt x="109349" y="13218"/>
                </a:lnTo>
                <a:lnTo>
                  <a:pt x="109493" y="12670"/>
                </a:lnTo>
                <a:lnTo>
                  <a:pt x="109609" y="12092"/>
                </a:lnTo>
                <a:lnTo>
                  <a:pt x="109667" y="11544"/>
                </a:lnTo>
                <a:lnTo>
                  <a:pt x="109724" y="10996"/>
                </a:lnTo>
                <a:lnTo>
                  <a:pt x="109753" y="10447"/>
                </a:lnTo>
                <a:lnTo>
                  <a:pt x="109753" y="9928"/>
                </a:lnTo>
                <a:lnTo>
                  <a:pt x="109753" y="9437"/>
                </a:lnTo>
                <a:lnTo>
                  <a:pt x="109695" y="8918"/>
                </a:lnTo>
                <a:lnTo>
                  <a:pt x="109609" y="8427"/>
                </a:lnTo>
                <a:lnTo>
                  <a:pt x="109522" y="7965"/>
                </a:lnTo>
                <a:lnTo>
                  <a:pt x="109378" y="7504"/>
                </a:lnTo>
                <a:lnTo>
                  <a:pt x="109234" y="7042"/>
                </a:lnTo>
                <a:lnTo>
                  <a:pt x="109060" y="6609"/>
                </a:lnTo>
                <a:lnTo>
                  <a:pt x="108858" y="6176"/>
                </a:lnTo>
                <a:lnTo>
                  <a:pt x="108656" y="5801"/>
                </a:lnTo>
                <a:lnTo>
                  <a:pt x="108426" y="5426"/>
                </a:lnTo>
                <a:lnTo>
                  <a:pt x="108195" y="5079"/>
                </a:lnTo>
                <a:lnTo>
                  <a:pt x="107935" y="4733"/>
                </a:lnTo>
                <a:lnTo>
                  <a:pt x="107646" y="4416"/>
                </a:lnTo>
                <a:lnTo>
                  <a:pt x="107358" y="4098"/>
                </a:lnTo>
                <a:lnTo>
                  <a:pt x="107011" y="3810"/>
                </a:lnTo>
                <a:lnTo>
                  <a:pt x="106694" y="3492"/>
                </a:lnTo>
                <a:lnTo>
                  <a:pt x="106319" y="3232"/>
                </a:lnTo>
                <a:lnTo>
                  <a:pt x="105944" y="2944"/>
                </a:lnTo>
                <a:lnTo>
                  <a:pt x="105568" y="2684"/>
                </a:lnTo>
                <a:lnTo>
                  <a:pt x="105164" y="2453"/>
                </a:lnTo>
                <a:lnTo>
                  <a:pt x="104732" y="2222"/>
                </a:lnTo>
                <a:lnTo>
                  <a:pt x="104270" y="1991"/>
                </a:lnTo>
                <a:lnTo>
                  <a:pt x="103808" y="1789"/>
                </a:lnTo>
                <a:lnTo>
                  <a:pt x="103317" y="1587"/>
                </a:lnTo>
                <a:lnTo>
                  <a:pt x="102307" y="1212"/>
                </a:lnTo>
                <a:lnTo>
                  <a:pt x="101211" y="895"/>
                </a:lnTo>
                <a:lnTo>
                  <a:pt x="100027" y="635"/>
                </a:lnTo>
                <a:lnTo>
                  <a:pt x="98815" y="404"/>
                </a:lnTo>
                <a:lnTo>
                  <a:pt x="97517" y="231"/>
                </a:lnTo>
                <a:lnTo>
                  <a:pt x="96131" y="116"/>
                </a:lnTo>
                <a:lnTo>
                  <a:pt x="94688" y="29"/>
                </a:lnTo>
                <a:lnTo>
                  <a:pt x="93188" y="0"/>
                </a:lnTo>
                <a:close/>
              </a:path>
            </a:pathLst>
          </a:cu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365" name="Google Shape;365;p18"/>
          <p:cNvSpPr/>
          <p:nvPr/>
        </p:nvSpPr>
        <p:spPr>
          <a:xfrm flipH="1">
            <a:off x="234700" y="1635550"/>
            <a:ext cx="332100" cy="18900"/>
          </a:xfrm>
          <a:prstGeom prst="rect">
            <a:avLst/>
          </a:prstGeom>
          <a:gradFill>
            <a:gsLst>
              <a:gs pos="0">
                <a:schemeClr val="accent2"/>
              </a:gs>
              <a:gs pos="21000">
                <a:schemeClr val="lt2"/>
              </a:gs>
              <a:gs pos="49000">
                <a:schemeClr val="accent1"/>
              </a:gs>
              <a:gs pos="75000">
                <a:schemeClr val="accent3"/>
              </a:gs>
              <a:gs pos="100000">
                <a:schemeClr val="accent4"/>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nvGrpSpPr>
          <p:cNvPr id="366" name="Google Shape;366;p18"/>
          <p:cNvGrpSpPr/>
          <p:nvPr/>
        </p:nvGrpSpPr>
        <p:grpSpPr>
          <a:xfrm flipH="1">
            <a:off x="7293000" y="0"/>
            <a:ext cx="1851000" cy="1225325"/>
            <a:chOff x="461225" y="3875100"/>
            <a:chExt cx="1851000" cy="1225325"/>
          </a:xfrm>
        </p:grpSpPr>
        <p:grpSp>
          <p:nvGrpSpPr>
            <p:cNvPr id="367" name="Google Shape;367;p18"/>
            <p:cNvGrpSpPr/>
            <p:nvPr/>
          </p:nvGrpSpPr>
          <p:grpSpPr>
            <a:xfrm>
              <a:off x="461225" y="3875100"/>
              <a:ext cx="1851000" cy="114600"/>
              <a:chOff x="461225" y="3504775"/>
              <a:chExt cx="1851000" cy="114600"/>
            </a:xfrm>
          </p:grpSpPr>
          <p:sp>
            <p:nvSpPr>
              <p:cNvPr id="368" name="Google Shape;368;p18"/>
              <p:cNvSpPr/>
              <p:nvPr/>
            </p:nvSpPr>
            <p:spPr>
              <a:xfrm>
                <a:off x="461225" y="3504775"/>
                <a:ext cx="370200" cy="1146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69" name="Google Shape;369;p18"/>
              <p:cNvSpPr/>
              <p:nvPr/>
            </p:nvSpPr>
            <p:spPr>
              <a:xfrm>
                <a:off x="831425" y="3504775"/>
                <a:ext cx="370200" cy="1146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70" name="Google Shape;370;p18"/>
              <p:cNvSpPr/>
              <p:nvPr/>
            </p:nvSpPr>
            <p:spPr>
              <a:xfrm>
                <a:off x="1201625" y="3504775"/>
                <a:ext cx="370200" cy="1146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71" name="Google Shape;371;p18"/>
              <p:cNvSpPr/>
              <p:nvPr/>
            </p:nvSpPr>
            <p:spPr>
              <a:xfrm>
                <a:off x="1571825" y="3504775"/>
                <a:ext cx="370200" cy="1146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72" name="Google Shape;372;p18"/>
              <p:cNvSpPr/>
              <p:nvPr/>
            </p:nvSpPr>
            <p:spPr>
              <a:xfrm>
                <a:off x="1942025" y="3504775"/>
                <a:ext cx="370200" cy="1146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373" name="Google Shape;373;p18"/>
            <p:cNvGrpSpPr/>
            <p:nvPr/>
          </p:nvGrpSpPr>
          <p:grpSpPr>
            <a:xfrm>
              <a:off x="461225" y="3989700"/>
              <a:ext cx="1480800" cy="1110725"/>
              <a:chOff x="461225" y="3249175"/>
              <a:chExt cx="1480800" cy="1110725"/>
            </a:xfrm>
          </p:grpSpPr>
          <p:sp>
            <p:nvSpPr>
              <p:cNvPr id="374" name="Google Shape;374;p18"/>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75" name="Google Shape;375;p18"/>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76" name="Google Shape;376;p18"/>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77" name="Google Shape;377;p18"/>
              <p:cNvSpPr/>
              <p:nvPr/>
            </p:nvSpPr>
            <p:spPr>
              <a:xfrm>
                <a:off x="1201625" y="3989700"/>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378" name="Google Shape;378;p18"/>
            <p:cNvGrpSpPr/>
            <p:nvPr/>
          </p:nvGrpSpPr>
          <p:grpSpPr>
            <a:xfrm>
              <a:off x="831425" y="4360025"/>
              <a:ext cx="1480800" cy="370200"/>
              <a:chOff x="831425" y="3249175"/>
              <a:chExt cx="1480800" cy="370200"/>
            </a:xfrm>
          </p:grpSpPr>
          <p:sp>
            <p:nvSpPr>
              <p:cNvPr id="379" name="Google Shape;379;p18"/>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80" name="Google Shape;380;p18"/>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81" name="Google Shape;381;p18"/>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82" name="Google Shape;382;p18"/>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383" name="Google Shape;383;p18"/>
          <p:cNvSpPr txBox="1">
            <a:spLocks noGrp="1"/>
          </p:cNvSpPr>
          <p:nvPr>
            <p:ph type="title"/>
          </p:nvPr>
        </p:nvSpPr>
        <p:spPr>
          <a:xfrm>
            <a:off x="3822450" y="1287875"/>
            <a:ext cx="4295400" cy="277200"/>
          </a:xfrm>
          <a:prstGeom prst="rect">
            <a:avLst/>
          </a:prstGeom>
        </p:spPr>
        <p:txBody>
          <a:bodyPr spcFirstLastPara="1" wrap="square" lIns="0" tIns="91425" rIns="0" bIns="91425" anchor="t" anchorCtr="0">
            <a:noAutofit/>
          </a:bodyPr>
          <a:lstStyle>
            <a:lvl1pPr lvl="0">
              <a:spcBef>
                <a:spcPts val="0"/>
              </a:spcBef>
              <a:spcAft>
                <a:spcPts val="0"/>
              </a:spcAft>
              <a:buClr>
                <a:schemeClr val="dk2"/>
              </a:buClr>
              <a:buSzPts val="1200"/>
              <a:buFont typeface="Sora Medium"/>
              <a:buNone/>
              <a:defRPr sz="1200">
                <a:solidFill>
                  <a:schemeClr val="dk2"/>
                </a:solidFill>
                <a:latin typeface="Sora Medium"/>
                <a:ea typeface="Sora Medium"/>
                <a:cs typeface="Sora Medium"/>
                <a:sym typeface="Sora Medium"/>
              </a:defRPr>
            </a:lvl1pPr>
            <a:lvl2pPr lvl="1">
              <a:spcBef>
                <a:spcPts val="0"/>
              </a:spcBef>
              <a:spcAft>
                <a:spcPts val="0"/>
              </a:spcAft>
              <a:buClr>
                <a:schemeClr val="dk2"/>
              </a:buClr>
              <a:buSzPts val="1200"/>
              <a:buFont typeface="Sora"/>
              <a:buNone/>
              <a:defRPr sz="1200">
                <a:solidFill>
                  <a:schemeClr val="dk2"/>
                </a:solidFill>
                <a:latin typeface="Sora"/>
                <a:ea typeface="Sora"/>
                <a:cs typeface="Sora"/>
                <a:sym typeface="Sora"/>
              </a:defRPr>
            </a:lvl2pPr>
            <a:lvl3pPr lvl="2">
              <a:spcBef>
                <a:spcPts val="0"/>
              </a:spcBef>
              <a:spcAft>
                <a:spcPts val="0"/>
              </a:spcAft>
              <a:buClr>
                <a:schemeClr val="dk2"/>
              </a:buClr>
              <a:buSzPts val="1200"/>
              <a:buFont typeface="Sora"/>
              <a:buNone/>
              <a:defRPr sz="1200">
                <a:solidFill>
                  <a:schemeClr val="dk2"/>
                </a:solidFill>
                <a:latin typeface="Sora"/>
                <a:ea typeface="Sora"/>
                <a:cs typeface="Sora"/>
                <a:sym typeface="Sora"/>
              </a:defRPr>
            </a:lvl3pPr>
            <a:lvl4pPr lvl="3">
              <a:spcBef>
                <a:spcPts val="0"/>
              </a:spcBef>
              <a:spcAft>
                <a:spcPts val="0"/>
              </a:spcAft>
              <a:buClr>
                <a:schemeClr val="dk2"/>
              </a:buClr>
              <a:buSzPts val="1200"/>
              <a:buFont typeface="Sora"/>
              <a:buNone/>
              <a:defRPr sz="1200">
                <a:solidFill>
                  <a:schemeClr val="dk2"/>
                </a:solidFill>
                <a:latin typeface="Sora"/>
                <a:ea typeface="Sora"/>
                <a:cs typeface="Sora"/>
                <a:sym typeface="Sora"/>
              </a:defRPr>
            </a:lvl4pPr>
            <a:lvl5pPr lvl="4">
              <a:spcBef>
                <a:spcPts val="0"/>
              </a:spcBef>
              <a:spcAft>
                <a:spcPts val="0"/>
              </a:spcAft>
              <a:buClr>
                <a:schemeClr val="dk2"/>
              </a:buClr>
              <a:buSzPts val="1200"/>
              <a:buFont typeface="Sora"/>
              <a:buNone/>
              <a:defRPr sz="1200">
                <a:solidFill>
                  <a:schemeClr val="dk2"/>
                </a:solidFill>
                <a:latin typeface="Sora"/>
                <a:ea typeface="Sora"/>
                <a:cs typeface="Sora"/>
                <a:sym typeface="Sora"/>
              </a:defRPr>
            </a:lvl5pPr>
            <a:lvl6pPr lvl="5">
              <a:spcBef>
                <a:spcPts val="0"/>
              </a:spcBef>
              <a:spcAft>
                <a:spcPts val="0"/>
              </a:spcAft>
              <a:buClr>
                <a:schemeClr val="dk2"/>
              </a:buClr>
              <a:buSzPts val="1200"/>
              <a:buFont typeface="Sora"/>
              <a:buNone/>
              <a:defRPr sz="1200">
                <a:solidFill>
                  <a:schemeClr val="dk2"/>
                </a:solidFill>
                <a:latin typeface="Sora"/>
                <a:ea typeface="Sora"/>
                <a:cs typeface="Sora"/>
                <a:sym typeface="Sora"/>
              </a:defRPr>
            </a:lvl6pPr>
            <a:lvl7pPr lvl="6">
              <a:spcBef>
                <a:spcPts val="0"/>
              </a:spcBef>
              <a:spcAft>
                <a:spcPts val="0"/>
              </a:spcAft>
              <a:buClr>
                <a:schemeClr val="dk2"/>
              </a:buClr>
              <a:buSzPts val="1200"/>
              <a:buFont typeface="Sora"/>
              <a:buNone/>
              <a:defRPr sz="1200">
                <a:solidFill>
                  <a:schemeClr val="dk2"/>
                </a:solidFill>
                <a:latin typeface="Sora"/>
                <a:ea typeface="Sora"/>
                <a:cs typeface="Sora"/>
                <a:sym typeface="Sora"/>
              </a:defRPr>
            </a:lvl7pPr>
            <a:lvl8pPr lvl="7">
              <a:spcBef>
                <a:spcPts val="0"/>
              </a:spcBef>
              <a:spcAft>
                <a:spcPts val="0"/>
              </a:spcAft>
              <a:buClr>
                <a:schemeClr val="dk2"/>
              </a:buClr>
              <a:buSzPts val="1200"/>
              <a:buFont typeface="Sora"/>
              <a:buNone/>
              <a:defRPr sz="1200">
                <a:solidFill>
                  <a:schemeClr val="dk2"/>
                </a:solidFill>
                <a:latin typeface="Sora"/>
                <a:ea typeface="Sora"/>
                <a:cs typeface="Sora"/>
                <a:sym typeface="Sora"/>
              </a:defRPr>
            </a:lvl8pPr>
            <a:lvl9pPr lvl="8">
              <a:spcBef>
                <a:spcPts val="0"/>
              </a:spcBef>
              <a:spcAft>
                <a:spcPts val="0"/>
              </a:spcAft>
              <a:buClr>
                <a:schemeClr val="dk2"/>
              </a:buClr>
              <a:buSzPts val="1200"/>
              <a:buFont typeface="Sora"/>
              <a:buNone/>
              <a:defRPr sz="1200">
                <a:solidFill>
                  <a:schemeClr val="dk2"/>
                </a:solidFill>
                <a:latin typeface="Sora"/>
                <a:ea typeface="Sora"/>
                <a:cs typeface="Sora"/>
                <a:sym typeface="Sora"/>
              </a:defRPr>
            </a:lvl9pPr>
          </a:lstStyle>
          <a:p>
            <a:endParaRPr/>
          </a:p>
        </p:txBody>
      </p:sp>
      <p:sp>
        <p:nvSpPr>
          <p:cNvPr id="384" name="Google Shape;384;p18"/>
          <p:cNvSpPr txBox="1">
            <a:spLocks noGrp="1"/>
          </p:cNvSpPr>
          <p:nvPr>
            <p:ph type="title" idx="2"/>
          </p:nvPr>
        </p:nvSpPr>
        <p:spPr>
          <a:xfrm>
            <a:off x="85725" y="1287875"/>
            <a:ext cx="3347400" cy="2772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200"/>
              <a:buFont typeface="Sora Medium"/>
              <a:buNone/>
              <a:defRPr sz="1200">
                <a:solidFill>
                  <a:schemeClr val="dk2"/>
                </a:solidFill>
                <a:latin typeface="Sora Medium"/>
                <a:ea typeface="Sora Medium"/>
                <a:cs typeface="Sora Medium"/>
                <a:sym typeface="Sora Medium"/>
              </a:defRPr>
            </a:lvl1pPr>
            <a:lvl2pPr lvl="1">
              <a:spcBef>
                <a:spcPts val="0"/>
              </a:spcBef>
              <a:spcAft>
                <a:spcPts val="0"/>
              </a:spcAft>
              <a:buClr>
                <a:schemeClr val="dk2"/>
              </a:buClr>
              <a:buSzPts val="1200"/>
              <a:buFont typeface="Sora"/>
              <a:buNone/>
              <a:defRPr sz="1200">
                <a:solidFill>
                  <a:schemeClr val="dk2"/>
                </a:solidFill>
                <a:latin typeface="Sora"/>
                <a:ea typeface="Sora"/>
                <a:cs typeface="Sora"/>
                <a:sym typeface="Sora"/>
              </a:defRPr>
            </a:lvl2pPr>
            <a:lvl3pPr lvl="2">
              <a:spcBef>
                <a:spcPts val="0"/>
              </a:spcBef>
              <a:spcAft>
                <a:spcPts val="0"/>
              </a:spcAft>
              <a:buClr>
                <a:schemeClr val="dk2"/>
              </a:buClr>
              <a:buSzPts val="1200"/>
              <a:buFont typeface="Sora"/>
              <a:buNone/>
              <a:defRPr sz="1200">
                <a:solidFill>
                  <a:schemeClr val="dk2"/>
                </a:solidFill>
                <a:latin typeface="Sora"/>
                <a:ea typeface="Sora"/>
                <a:cs typeface="Sora"/>
                <a:sym typeface="Sora"/>
              </a:defRPr>
            </a:lvl3pPr>
            <a:lvl4pPr lvl="3">
              <a:spcBef>
                <a:spcPts val="0"/>
              </a:spcBef>
              <a:spcAft>
                <a:spcPts val="0"/>
              </a:spcAft>
              <a:buClr>
                <a:schemeClr val="dk2"/>
              </a:buClr>
              <a:buSzPts val="1200"/>
              <a:buFont typeface="Sora"/>
              <a:buNone/>
              <a:defRPr sz="1200">
                <a:solidFill>
                  <a:schemeClr val="dk2"/>
                </a:solidFill>
                <a:latin typeface="Sora"/>
                <a:ea typeface="Sora"/>
                <a:cs typeface="Sora"/>
                <a:sym typeface="Sora"/>
              </a:defRPr>
            </a:lvl4pPr>
            <a:lvl5pPr lvl="4">
              <a:spcBef>
                <a:spcPts val="0"/>
              </a:spcBef>
              <a:spcAft>
                <a:spcPts val="0"/>
              </a:spcAft>
              <a:buClr>
                <a:schemeClr val="dk2"/>
              </a:buClr>
              <a:buSzPts val="1200"/>
              <a:buFont typeface="Sora"/>
              <a:buNone/>
              <a:defRPr sz="1200">
                <a:solidFill>
                  <a:schemeClr val="dk2"/>
                </a:solidFill>
                <a:latin typeface="Sora"/>
                <a:ea typeface="Sora"/>
                <a:cs typeface="Sora"/>
                <a:sym typeface="Sora"/>
              </a:defRPr>
            </a:lvl5pPr>
            <a:lvl6pPr lvl="5">
              <a:spcBef>
                <a:spcPts val="0"/>
              </a:spcBef>
              <a:spcAft>
                <a:spcPts val="0"/>
              </a:spcAft>
              <a:buClr>
                <a:schemeClr val="dk2"/>
              </a:buClr>
              <a:buSzPts val="1200"/>
              <a:buFont typeface="Sora"/>
              <a:buNone/>
              <a:defRPr sz="1200">
                <a:solidFill>
                  <a:schemeClr val="dk2"/>
                </a:solidFill>
                <a:latin typeface="Sora"/>
                <a:ea typeface="Sora"/>
                <a:cs typeface="Sora"/>
                <a:sym typeface="Sora"/>
              </a:defRPr>
            </a:lvl6pPr>
            <a:lvl7pPr lvl="6">
              <a:spcBef>
                <a:spcPts val="0"/>
              </a:spcBef>
              <a:spcAft>
                <a:spcPts val="0"/>
              </a:spcAft>
              <a:buClr>
                <a:schemeClr val="dk2"/>
              </a:buClr>
              <a:buSzPts val="1200"/>
              <a:buFont typeface="Sora"/>
              <a:buNone/>
              <a:defRPr sz="1200">
                <a:solidFill>
                  <a:schemeClr val="dk2"/>
                </a:solidFill>
                <a:latin typeface="Sora"/>
                <a:ea typeface="Sora"/>
                <a:cs typeface="Sora"/>
                <a:sym typeface="Sora"/>
              </a:defRPr>
            </a:lvl7pPr>
            <a:lvl8pPr lvl="7">
              <a:spcBef>
                <a:spcPts val="0"/>
              </a:spcBef>
              <a:spcAft>
                <a:spcPts val="0"/>
              </a:spcAft>
              <a:buClr>
                <a:schemeClr val="dk2"/>
              </a:buClr>
              <a:buSzPts val="1200"/>
              <a:buFont typeface="Sora"/>
              <a:buNone/>
              <a:defRPr sz="1200">
                <a:solidFill>
                  <a:schemeClr val="dk2"/>
                </a:solidFill>
                <a:latin typeface="Sora"/>
                <a:ea typeface="Sora"/>
                <a:cs typeface="Sora"/>
                <a:sym typeface="Sora"/>
              </a:defRPr>
            </a:lvl8pPr>
            <a:lvl9pPr lvl="8">
              <a:spcBef>
                <a:spcPts val="0"/>
              </a:spcBef>
              <a:spcAft>
                <a:spcPts val="0"/>
              </a:spcAft>
              <a:buClr>
                <a:schemeClr val="dk2"/>
              </a:buClr>
              <a:buSzPts val="1200"/>
              <a:buFont typeface="Sora"/>
              <a:buNone/>
              <a:defRPr sz="1200">
                <a:solidFill>
                  <a:schemeClr val="dk2"/>
                </a:solidFill>
                <a:latin typeface="Sora"/>
                <a:ea typeface="Sora"/>
                <a:cs typeface="Sora"/>
                <a:sym typeface="Sora"/>
              </a:defRPr>
            </a:lvl9pPr>
          </a:lstStyle>
          <a:p>
            <a:endParaRPr/>
          </a:p>
        </p:txBody>
      </p:sp>
      <p:sp>
        <p:nvSpPr>
          <p:cNvPr id="385" name="Google Shape;385;p18"/>
          <p:cNvSpPr>
            <a:spLocks noGrp="1"/>
          </p:cNvSpPr>
          <p:nvPr>
            <p:ph type="pic" idx="3"/>
          </p:nvPr>
        </p:nvSpPr>
        <p:spPr>
          <a:xfrm>
            <a:off x="227225" y="1832375"/>
            <a:ext cx="821100" cy="785400"/>
          </a:xfrm>
          <a:prstGeom prst="rect">
            <a:avLst/>
          </a:prstGeom>
          <a:noFill/>
          <a:ln>
            <a:noFill/>
          </a:ln>
        </p:spPr>
      </p:sp>
      <p:sp>
        <p:nvSpPr>
          <p:cNvPr id="386" name="Google Shape;386;p18"/>
          <p:cNvSpPr>
            <a:spLocks noGrp="1"/>
          </p:cNvSpPr>
          <p:nvPr>
            <p:ph type="pic" idx="4"/>
          </p:nvPr>
        </p:nvSpPr>
        <p:spPr>
          <a:xfrm>
            <a:off x="227225" y="2672425"/>
            <a:ext cx="821100" cy="785400"/>
          </a:xfrm>
          <a:prstGeom prst="rect">
            <a:avLst/>
          </a:prstGeom>
          <a:noFill/>
          <a:ln>
            <a:noFill/>
          </a:ln>
        </p:spPr>
      </p:sp>
      <p:sp>
        <p:nvSpPr>
          <p:cNvPr id="387" name="Google Shape;387;p18"/>
          <p:cNvSpPr>
            <a:spLocks noGrp="1"/>
          </p:cNvSpPr>
          <p:nvPr>
            <p:ph type="pic" idx="5"/>
          </p:nvPr>
        </p:nvSpPr>
        <p:spPr>
          <a:xfrm>
            <a:off x="227225" y="3512475"/>
            <a:ext cx="821100" cy="785400"/>
          </a:xfrm>
          <a:prstGeom prst="rect">
            <a:avLst/>
          </a:prstGeom>
          <a:noFill/>
          <a:ln>
            <a:noFill/>
          </a:ln>
        </p:spPr>
      </p:sp>
      <p:sp>
        <p:nvSpPr>
          <p:cNvPr id="388" name="Google Shape;388;p18"/>
          <p:cNvSpPr txBox="1">
            <a:spLocks noGrp="1"/>
          </p:cNvSpPr>
          <p:nvPr>
            <p:ph type="title" idx="6"/>
          </p:nvPr>
        </p:nvSpPr>
        <p:spPr>
          <a:xfrm>
            <a:off x="1048325" y="1832375"/>
            <a:ext cx="2069700" cy="785100"/>
          </a:xfrm>
          <a:prstGeom prst="rect">
            <a:avLst/>
          </a:prstGeom>
        </p:spPr>
        <p:txBody>
          <a:bodyPr spcFirstLastPara="1" wrap="square" lIns="182875" tIns="91425" rIns="91425" bIns="91425" anchor="t" anchorCtr="0">
            <a:noAutofit/>
          </a:bodyPr>
          <a:lstStyle>
            <a:lvl1pPr lvl="0">
              <a:spcBef>
                <a:spcPts val="0"/>
              </a:spcBef>
              <a:spcAft>
                <a:spcPts val="0"/>
              </a:spcAft>
              <a:buClr>
                <a:schemeClr val="dk1"/>
              </a:buClr>
              <a:buSzPts val="1000"/>
              <a:buFont typeface="Sora"/>
              <a:buNone/>
              <a:defRPr sz="1000">
                <a:solidFill>
                  <a:schemeClr val="dk1"/>
                </a:solidFill>
                <a:latin typeface="Sora"/>
                <a:ea typeface="Sora"/>
                <a:cs typeface="Sora"/>
                <a:sym typeface="Sora"/>
              </a:defRPr>
            </a:lvl1pPr>
            <a:lvl2pPr lvl="1">
              <a:spcBef>
                <a:spcPts val="0"/>
              </a:spcBef>
              <a:spcAft>
                <a:spcPts val="0"/>
              </a:spcAft>
              <a:buClr>
                <a:schemeClr val="dk1"/>
              </a:buClr>
              <a:buSzPts val="1000"/>
              <a:buFont typeface="Sora"/>
              <a:buNone/>
              <a:defRPr sz="1000">
                <a:solidFill>
                  <a:schemeClr val="dk1"/>
                </a:solidFill>
                <a:latin typeface="Sora"/>
                <a:ea typeface="Sora"/>
                <a:cs typeface="Sora"/>
                <a:sym typeface="Sora"/>
              </a:defRPr>
            </a:lvl2pPr>
            <a:lvl3pPr lvl="2">
              <a:spcBef>
                <a:spcPts val="0"/>
              </a:spcBef>
              <a:spcAft>
                <a:spcPts val="0"/>
              </a:spcAft>
              <a:buClr>
                <a:schemeClr val="dk1"/>
              </a:buClr>
              <a:buSzPts val="1000"/>
              <a:buFont typeface="Sora"/>
              <a:buNone/>
              <a:defRPr sz="1000">
                <a:solidFill>
                  <a:schemeClr val="dk1"/>
                </a:solidFill>
                <a:latin typeface="Sora"/>
                <a:ea typeface="Sora"/>
                <a:cs typeface="Sora"/>
                <a:sym typeface="Sora"/>
              </a:defRPr>
            </a:lvl3pPr>
            <a:lvl4pPr lvl="3">
              <a:spcBef>
                <a:spcPts val="0"/>
              </a:spcBef>
              <a:spcAft>
                <a:spcPts val="0"/>
              </a:spcAft>
              <a:buClr>
                <a:schemeClr val="dk1"/>
              </a:buClr>
              <a:buSzPts val="1000"/>
              <a:buFont typeface="Sora"/>
              <a:buNone/>
              <a:defRPr sz="1000">
                <a:solidFill>
                  <a:schemeClr val="dk1"/>
                </a:solidFill>
                <a:latin typeface="Sora"/>
                <a:ea typeface="Sora"/>
                <a:cs typeface="Sora"/>
                <a:sym typeface="Sora"/>
              </a:defRPr>
            </a:lvl4pPr>
            <a:lvl5pPr lvl="4">
              <a:spcBef>
                <a:spcPts val="0"/>
              </a:spcBef>
              <a:spcAft>
                <a:spcPts val="0"/>
              </a:spcAft>
              <a:buClr>
                <a:schemeClr val="dk1"/>
              </a:buClr>
              <a:buSzPts val="1000"/>
              <a:buFont typeface="Sora"/>
              <a:buNone/>
              <a:defRPr sz="1000">
                <a:solidFill>
                  <a:schemeClr val="dk1"/>
                </a:solidFill>
                <a:latin typeface="Sora"/>
                <a:ea typeface="Sora"/>
                <a:cs typeface="Sora"/>
                <a:sym typeface="Sora"/>
              </a:defRPr>
            </a:lvl5pPr>
            <a:lvl6pPr lvl="5">
              <a:spcBef>
                <a:spcPts val="0"/>
              </a:spcBef>
              <a:spcAft>
                <a:spcPts val="0"/>
              </a:spcAft>
              <a:buClr>
                <a:schemeClr val="dk1"/>
              </a:buClr>
              <a:buSzPts val="1000"/>
              <a:buFont typeface="Sora"/>
              <a:buNone/>
              <a:defRPr sz="1000">
                <a:solidFill>
                  <a:schemeClr val="dk1"/>
                </a:solidFill>
                <a:latin typeface="Sora"/>
                <a:ea typeface="Sora"/>
                <a:cs typeface="Sora"/>
                <a:sym typeface="Sora"/>
              </a:defRPr>
            </a:lvl6pPr>
            <a:lvl7pPr lvl="6">
              <a:spcBef>
                <a:spcPts val="0"/>
              </a:spcBef>
              <a:spcAft>
                <a:spcPts val="0"/>
              </a:spcAft>
              <a:buClr>
                <a:schemeClr val="dk1"/>
              </a:buClr>
              <a:buSzPts val="1000"/>
              <a:buFont typeface="Sora"/>
              <a:buNone/>
              <a:defRPr sz="1000">
                <a:solidFill>
                  <a:schemeClr val="dk1"/>
                </a:solidFill>
                <a:latin typeface="Sora"/>
                <a:ea typeface="Sora"/>
                <a:cs typeface="Sora"/>
                <a:sym typeface="Sora"/>
              </a:defRPr>
            </a:lvl7pPr>
            <a:lvl8pPr lvl="7">
              <a:spcBef>
                <a:spcPts val="0"/>
              </a:spcBef>
              <a:spcAft>
                <a:spcPts val="0"/>
              </a:spcAft>
              <a:buClr>
                <a:schemeClr val="dk1"/>
              </a:buClr>
              <a:buSzPts val="1000"/>
              <a:buFont typeface="Sora"/>
              <a:buNone/>
              <a:defRPr sz="1000">
                <a:solidFill>
                  <a:schemeClr val="dk1"/>
                </a:solidFill>
                <a:latin typeface="Sora"/>
                <a:ea typeface="Sora"/>
                <a:cs typeface="Sora"/>
                <a:sym typeface="Sora"/>
              </a:defRPr>
            </a:lvl8pPr>
            <a:lvl9pPr lvl="8">
              <a:spcBef>
                <a:spcPts val="0"/>
              </a:spcBef>
              <a:spcAft>
                <a:spcPts val="0"/>
              </a:spcAft>
              <a:buClr>
                <a:schemeClr val="dk1"/>
              </a:buClr>
              <a:buSzPts val="1000"/>
              <a:buFont typeface="Sora"/>
              <a:buNone/>
              <a:defRPr sz="1000">
                <a:solidFill>
                  <a:schemeClr val="dk1"/>
                </a:solidFill>
                <a:latin typeface="Sora"/>
                <a:ea typeface="Sora"/>
                <a:cs typeface="Sora"/>
                <a:sym typeface="Sora"/>
              </a:defRPr>
            </a:lvl9pPr>
          </a:lstStyle>
          <a:p>
            <a:endParaRPr/>
          </a:p>
        </p:txBody>
      </p:sp>
      <p:sp>
        <p:nvSpPr>
          <p:cNvPr id="389" name="Google Shape;389;p18"/>
          <p:cNvSpPr txBox="1">
            <a:spLocks noGrp="1"/>
          </p:cNvSpPr>
          <p:nvPr>
            <p:ph type="title" idx="7"/>
          </p:nvPr>
        </p:nvSpPr>
        <p:spPr>
          <a:xfrm>
            <a:off x="1048325" y="2672425"/>
            <a:ext cx="2069700" cy="785100"/>
          </a:xfrm>
          <a:prstGeom prst="rect">
            <a:avLst/>
          </a:prstGeom>
        </p:spPr>
        <p:txBody>
          <a:bodyPr spcFirstLastPara="1" wrap="square" lIns="182875" tIns="91425" rIns="91425" bIns="91425" anchor="t" anchorCtr="0">
            <a:noAutofit/>
          </a:bodyPr>
          <a:lstStyle>
            <a:lvl1pPr lvl="0">
              <a:spcBef>
                <a:spcPts val="0"/>
              </a:spcBef>
              <a:spcAft>
                <a:spcPts val="0"/>
              </a:spcAft>
              <a:buClr>
                <a:schemeClr val="dk1"/>
              </a:buClr>
              <a:buSzPts val="1000"/>
              <a:buFont typeface="Sora"/>
              <a:buNone/>
              <a:defRPr sz="1000">
                <a:solidFill>
                  <a:schemeClr val="dk1"/>
                </a:solidFill>
                <a:latin typeface="Sora"/>
                <a:ea typeface="Sora"/>
                <a:cs typeface="Sora"/>
                <a:sym typeface="Sora"/>
              </a:defRPr>
            </a:lvl1pPr>
            <a:lvl2pPr lvl="1">
              <a:spcBef>
                <a:spcPts val="0"/>
              </a:spcBef>
              <a:spcAft>
                <a:spcPts val="0"/>
              </a:spcAft>
              <a:buClr>
                <a:schemeClr val="dk1"/>
              </a:buClr>
              <a:buSzPts val="1000"/>
              <a:buFont typeface="Sora"/>
              <a:buNone/>
              <a:defRPr sz="1000">
                <a:solidFill>
                  <a:schemeClr val="dk1"/>
                </a:solidFill>
                <a:latin typeface="Sora"/>
                <a:ea typeface="Sora"/>
                <a:cs typeface="Sora"/>
                <a:sym typeface="Sora"/>
              </a:defRPr>
            </a:lvl2pPr>
            <a:lvl3pPr lvl="2">
              <a:spcBef>
                <a:spcPts val="0"/>
              </a:spcBef>
              <a:spcAft>
                <a:spcPts val="0"/>
              </a:spcAft>
              <a:buClr>
                <a:schemeClr val="dk1"/>
              </a:buClr>
              <a:buSzPts val="1000"/>
              <a:buFont typeface="Sora"/>
              <a:buNone/>
              <a:defRPr sz="1000">
                <a:solidFill>
                  <a:schemeClr val="dk1"/>
                </a:solidFill>
                <a:latin typeface="Sora"/>
                <a:ea typeface="Sora"/>
                <a:cs typeface="Sora"/>
                <a:sym typeface="Sora"/>
              </a:defRPr>
            </a:lvl3pPr>
            <a:lvl4pPr lvl="3">
              <a:spcBef>
                <a:spcPts val="0"/>
              </a:spcBef>
              <a:spcAft>
                <a:spcPts val="0"/>
              </a:spcAft>
              <a:buClr>
                <a:schemeClr val="dk1"/>
              </a:buClr>
              <a:buSzPts val="1000"/>
              <a:buFont typeface="Sora"/>
              <a:buNone/>
              <a:defRPr sz="1000">
                <a:solidFill>
                  <a:schemeClr val="dk1"/>
                </a:solidFill>
                <a:latin typeface="Sora"/>
                <a:ea typeface="Sora"/>
                <a:cs typeface="Sora"/>
                <a:sym typeface="Sora"/>
              </a:defRPr>
            </a:lvl4pPr>
            <a:lvl5pPr lvl="4">
              <a:spcBef>
                <a:spcPts val="0"/>
              </a:spcBef>
              <a:spcAft>
                <a:spcPts val="0"/>
              </a:spcAft>
              <a:buClr>
                <a:schemeClr val="dk1"/>
              </a:buClr>
              <a:buSzPts val="1000"/>
              <a:buFont typeface="Sora"/>
              <a:buNone/>
              <a:defRPr sz="1000">
                <a:solidFill>
                  <a:schemeClr val="dk1"/>
                </a:solidFill>
                <a:latin typeface="Sora"/>
                <a:ea typeface="Sora"/>
                <a:cs typeface="Sora"/>
                <a:sym typeface="Sora"/>
              </a:defRPr>
            </a:lvl5pPr>
            <a:lvl6pPr lvl="5">
              <a:spcBef>
                <a:spcPts val="0"/>
              </a:spcBef>
              <a:spcAft>
                <a:spcPts val="0"/>
              </a:spcAft>
              <a:buClr>
                <a:schemeClr val="dk1"/>
              </a:buClr>
              <a:buSzPts val="1000"/>
              <a:buFont typeface="Sora"/>
              <a:buNone/>
              <a:defRPr sz="1000">
                <a:solidFill>
                  <a:schemeClr val="dk1"/>
                </a:solidFill>
                <a:latin typeface="Sora"/>
                <a:ea typeface="Sora"/>
                <a:cs typeface="Sora"/>
                <a:sym typeface="Sora"/>
              </a:defRPr>
            </a:lvl6pPr>
            <a:lvl7pPr lvl="6">
              <a:spcBef>
                <a:spcPts val="0"/>
              </a:spcBef>
              <a:spcAft>
                <a:spcPts val="0"/>
              </a:spcAft>
              <a:buClr>
                <a:schemeClr val="dk1"/>
              </a:buClr>
              <a:buSzPts val="1000"/>
              <a:buFont typeface="Sora"/>
              <a:buNone/>
              <a:defRPr sz="1000">
                <a:solidFill>
                  <a:schemeClr val="dk1"/>
                </a:solidFill>
                <a:latin typeface="Sora"/>
                <a:ea typeface="Sora"/>
                <a:cs typeface="Sora"/>
                <a:sym typeface="Sora"/>
              </a:defRPr>
            </a:lvl7pPr>
            <a:lvl8pPr lvl="7">
              <a:spcBef>
                <a:spcPts val="0"/>
              </a:spcBef>
              <a:spcAft>
                <a:spcPts val="0"/>
              </a:spcAft>
              <a:buClr>
                <a:schemeClr val="dk1"/>
              </a:buClr>
              <a:buSzPts val="1000"/>
              <a:buFont typeface="Sora"/>
              <a:buNone/>
              <a:defRPr sz="1000">
                <a:solidFill>
                  <a:schemeClr val="dk1"/>
                </a:solidFill>
                <a:latin typeface="Sora"/>
                <a:ea typeface="Sora"/>
                <a:cs typeface="Sora"/>
                <a:sym typeface="Sora"/>
              </a:defRPr>
            </a:lvl8pPr>
            <a:lvl9pPr lvl="8">
              <a:spcBef>
                <a:spcPts val="0"/>
              </a:spcBef>
              <a:spcAft>
                <a:spcPts val="0"/>
              </a:spcAft>
              <a:buClr>
                <a:schemeClr val="dk1"/>
              </a:buClr>
              <a:buSzPts val="1000"/>
              <a:buFont typeface="Sora"/>
              <a:buNone/>
              <a:defRPr sz="1000">
                <a:solidFill>
                  <a:schemeClr val="dk1"/>
                </a:solidFill>
                <a:latin typeface="Sora"/>
                <a:ea typeface="Sora"/>
                <a:cs typeface="Sora"/>
                <a:sym typeface="Sora"/>
              </a:defRPr>
            </a:lvl9pPr>
          </a:lstStyle>
          <a:p>
            <a:endParaRPr/>
          </a:p>
        </p:txBody>
      </p:sp>
      <p:sp>
        <p:nvSpPr>
          <p:cNvPr id="390" name="Google Shape;390;p18"/>
          <p:cNvSpPr txBox="1">
            <a:spLocks noGrp="1"/>
          </p:cNvSpPr>
          <p:nvPr>
            <p:ph type="title" idx="8"/>
          </p:nvPr>
        </p:nvSpPr>
        <p:spPr>
          <a:xfrm>
            <a:off x="1048325" y="3512475"/>
            <a:ext cx="2069700" cy="785100"/>
          </a:xfrm>
          <a:prstGeom prst="rect">
            <a:avLst/>
          </a:prstGeom>
        </p:spPr>
        <p:txBody>
          <a:bodyPr spcFirstLastPara="1" wrap="square" lIns="182875" tIns="91425" rIns="91425" bIns="91425" anchor="t" anchorCtr="0">
            <a:noAutofit/>
          </a:bodyPr>
          <a:lstStyle>
            <a:lvl1pPr lvl="0">
              <a:spcBef>
                <a:spcPts val="0"/>
              </a:spcBef>
              <a:spcAft>
                <a:spcPts val="0"/>
              </a:spcAft>
              <a:buClr>
                <a:schemeClr val="dk1"/>
              </a:buClr>
              <a:buSzPts val="1000"/>
              <a:buFont typeface="Sora"/>
              <a:buNone/>
              <a:defRPr sz="1000">
                <a:solidFill>
                  <a:schemeClr val="dk1"/>
                </a:solidFill>
                <a:latin typeface="Sora"/>
                <a:ea typeface="Sora"/>
                <a:cs typeface="Sora"/>
                <a:sym typeface="Sora"/>
              </a:defRPr>
            </a:lvl1pPr>
            <a:lvl2pPr lvl="1">
              <a:spcBef>
                <a:spcPts val="0"/>
              </a:spcBef>
              <a:spcAft>
                <a:spcPts val="0"/>
              </a:spcAft>
              <a:buClr>
                <a:schemeClr val="dk1"/>
              </a:buClr>
              <a:buSzPts val="1000"/>
              <a:buFont typeface="Sora"/>
              <a:buNone/>
              <a:defRPr sz="1000">
                <a:solidFill>
                  <a:schemeClr val="dk1"/>
                </a:solidFill>
                <a:latin typeface="Sora"/>
                <a:ea typeface="Sora"/>
                <a:cs typeface="Sora"/>
                <a:sym typeface="Sora"/>
              </a:defRPr>
            </a:lvl2pPr>
            <a:lvl3pPr lvl="2">
              <a:spcBef>
                <a:spcPts val="0"/>
              </a:spcBef>
              <a:spcAft>
                <a:spcPts val="0"/>
              </a:spcAft>
              <a:buClr>
                <a:schemeClr val="dk1"/>
              </a:buClr>
              <a:buSzPts val="1000"/>
              <a:buFont typeface="Sora"/>
              <a:buNone/>
              <a:defRPr sz="1000">
                <a:solidFill>
                  <a:schemeClr val="dk1"/>
                </a:solidFill>
                <a:latin typeface="Sora"/>
                <a:ea typeface="Sora"/>
                <a:cs typeface="Sora"/>
                <a:sym typeface="Sora"/>
              </a:defRPr>
            </a:lvl3pPr>
            <a:lvl4pPr lvl="3">
              <a:spcBef>
                <a:spcPts val="0"/>
              </a:spcBef>
              <a:spcAft>
                <a:spcPts val="0"/>
              </a:spcAft>
              <a:buClr>
                <a:schemeClr val="dk1"/>
              </a:buClr>
              <a:buSzPts val="1000"/>
              <a:buFont typeface="Sora"/>
              <a:buNone/>
              <a:defRPr sz="1000">
                <a:solidFill>
                  <a:schemeClr val="dk1"/>
                </a:solidFill>
                <a:latin typeface="Sora"/>
                <a:ea typeface="Sora"/>
                <a:cs typeface="Sora"/>
                <a:sym typeface="Sora"/>
              </a:defRPr>
            </a:lvl4pPr>
            <a:lvl5pPr lvl="4">
              <a:spcBef>
                <a:spcPts val="0"/>
              </a:spcBef>
              <a:spcAft>
                <a:spcPts val="0"/>
              </a:spcAft>
              <a:buClr>
                <a:schemeClr val="dk1"/>
              </a:buClr>
              <a:buSzPts val="1000"/>
              <a:buFont typeface="Sora"/>
              <a:buNone/>
              <a:defRPr sz="1000">
                <a:solidFill>
                  <a:schemeClr val="dk1"/>
                </a:solidFill>
                <a:latin typeface="Sora"/>
                <a:ea typeface="Sora"/>
                <a:cs typeface="Sora"/>
                <a:sym typeface="Sora"/>
              </a:defRPr>
            </a:lvl5pPr>
            <a:lvl6pPr lvl="5">
              <a:spcBef>
                <a:spcPts val="0"/>
              </a:spcBef>
              <a:spcAft>
                <a:spcPts val="0"/>
              </a:spcAft>
              <a:buClr>
                <a:schemeClr val="dk1"/>
              </a:buClr>
              <a:buSzPts val="1000"/>
              <a:buFont typeface="Sora"/>
              <a:buNone/>
              <a:defRPr sz="1000">
                <a:solidFill>
                  <a:schemeClr val="dk1"/>
                </a:solidFill>
                <a:latin typeface="Sora"/>
                <a:ea typeface="Sora"/>
                <a:cs typeface="Sora"/>
                <a:sym typeface="Sora"/>
              </a:defRPr>
            </a:lvl6pPr>
            <a:lvl7pPr lvl="6">
              <a:spcBef>
                <a:spcPts val="0"/>
              </a:spcBef>
              <a:spcAft>
                <a:spcPts val="0"/>
              </a:spcAft>
              <a:buClr>
                <a:schemeClr val="dk1"/>
              </a:buClr>
              <a:buSzPts val="1000"/>
              <a:buFont typeface="Sora"/>
              <a:buNone/>
              <a:defRPr sz="1000">
                <a:solidFill>
                  <a:schemeClr val="dk1"/>
                </a:solidFill>
                <a:latin typeface="Sora"/>
                <a:ea typeface="Sora"/>
                <a:cs typeface="Sora"/>
                <a:sym typeface="Sora"/>
              </a:defRPr>
            </a:lvl7pPr>
            <a:lvl8pPr lvl="7">
              <a:spcBef>
                <a:spcPts val="0"/>
              </a:spcBef>
              <a:spcAft>
                <a:spcPts val="0"/>
              </a:spcAft>
              <a:buClr>
                <a:schemeClr val="dk1"/>
              </a:buClr>
              <a:buSzPts val="1000"/>
              <a:buFont typeface="Sora"/>
              <a:buNone/>
              <a:defRPr sz="1000">
                <a:solidFill>
                  <a:schemeClr val="dk1"/>
                </a:solidFill>
                <a:latin typeface="Sora"/>
                <a:ea typeface="Sora"/>
                <a:cs typeface="Sora"/>
                <a:sym typeface="Sora"/>
              </a:defRPr>
            </a:lvl8pPr>
            <a:lvl9pPr lvl="8">
              <a:spcBef>
                <a:spcPts val="0"/>
              </a:spcBef>
              <a:spcAft>
                <a:spcPts val="0"/>
              </a:spcAft>
              <a:buClr>
                <a:schemeClr val="dk1"/>
              </a:buClr>
              <a:buSzPts val="1000"/>
              <a:buFont typeface="Sora"/>
              <a:buNone/>
              <a:defRPr sz="1000">
                <a:solidFill>
                  <a:schemeClr val="dk1"/>
                </a:solidFill>
                <a:latin typeface="Sora"/>
                <a:ea typeface="Sora"/>
                <a:cs typeface="Sora"/>
                <a:sym typeface="Sora"/>
              </a:defRPr>
            </a:lvl9pPr>
          </a:lstStyle>
          <a:p>
            <a:endParaRPr/>
          </a:p>
        </p:txBody>
      </p:sp>
      <p:sp>
        <p:nvSpPr>
          <p:cNvPr id="391" name="Google Shape;391;p18"/>
          <p:cNvSpPr txBox="1">
            <a:spLocks noGrp="1"/>
          </p:cNvSpPr>
          <p:nvPr>
            <p:ph type="title" idx="9"/>
          </p:nvPr>
        </p:nvSpPr>
        <p:spPr>
          <a:xfrm>
            <a:off x="3820750" y="1711525"/>
            <a:ext cx="1800000" cy="1522200"/>
          </a:xfrm>
          <a:prstGeom prst="rect">
            <a:avLst/>
          </a:prstGeom>
        </p:spPr>
        <p:txBody>
          <a:bodyPr spcFirstLastPara="1" wrap="square" lIns="0" tIns="91425" rIns="0" bIns="91425" anchor="t" anchorCtr="0">
            <a:noAutofit/>
          </a:bodyPr>
          <a:lstStyle>
            <a:lvl1pPr lvl="0">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1pPr>
            <a:lvl2pPr lvl="1">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2pPr>
            <a:lvl3pPr lvl="2">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3pPr>
            <a:lvl4pPr lvl="3">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4pPr>
            <a:lvl5pPr lvl="4">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5pPr>
            <a:lvl6pPr lvl="5">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6pPr>
            <a:lvl7pPr lvl="6">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7pPr>
            <a:lvl8pPr lvl="7">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8pPr>
            <a:lvl9pPr lvl="8">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9pPr>
          </a:lstStyle>
          <a:p>
            <a:endParaRPr/>
          </a:p>
        </p:txBody>
      </p:sp>
      <p:sp>
        <p:nvSpPr>
          <p:cNvPr id="392" name="Google Shape;392;p18"/>
          <p:cNvSpPr txBox="1">
            <a:spLocks noGrp="1"/>
          </p:cNvSpPr>
          <p:nvPr>
            <p:ph type="title" idx="13"/>
          </p:nvPr>
        </p:nvSpPr>
        <p:spPr>
          <a:xfrm>
            <a:off x="7107575" y="1711450"/>
            <a:ext cx="874200" cy="15222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1pPr>
            <a:lvl2pPr lvl="1">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2pPr>
            <a:lvl3pPr lvl="2">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3pPr>
            <a:lvl4pPr lvl="3">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4pPr>
            <a:lvl5pPr lvl="4">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5pPr>
            <a:lvl6pPr lvl="5">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6pPr>
            <a:lvl7pPr lvl="6">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7pPr>
            <a:lvl8pPr lvl="7">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8pPr>
            <a:lvl9pPr lvl="8">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9pPr>
          </a:lstStyle>
          <a:p>
            <a:endParaRPr/>
          </a:p>
        </p:txBody>
      </p:sp>
      <p:sp>
        <p:nvSpPr>
          <p:cNvPr id="393" name="Google Shape;393;p18"/>
          <p:cNvSpPr txBox="1">
            <a:spLocks noGrp="1"/>
          </p:cNvSpPr>
          <p:nvPr>
            <p:ph type="title" idx="14"/>
          </p:nvPr>
        </p:nvSpPr>
        <p:spPr>
          <a:xfrm>
            <a:off x="5518325" y="1711575"/>
            <a:ext cx="1322100" cy="15222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1pPr>
            <a:lvl2pPr lvl="1">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2pPr>
            <a:lvl3pPr lvl="2">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3pPr>
            <a:lvl4pPr lvl="3">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4pPr>
            <a:lvl5pPr lvl="4">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5pPr>
            <a:lvl6pPr lvl="5">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6pPr>
            <a:lvl7pPr lvl="6">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7pPr>
            <a:lvl8pPr lvl="7">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8pPr>
            <a:lvl9pPr lvl="8">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9pPr>
          </a:lstStyle>
          <a:p>
            <a:endParaRPr/>
          </a:p>
        </p:txBody>
      </p:sp>
      <p:sp>
        <p:nvSpPr>
          <p:cNvPr id="394" name="Google Shape;394;p18"/>
          <p:cNvSpPr txBox="1">
            <a:spLocks noGrp="1"/>
          </p:cNvSpPr>
          <p:nvPr>
            <p:ph type="title" idx="15"/>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395" name="Google Shape;395;p18"/>
          <p:cNvSpPr txBox="1">
            <a:spLocks noGrp="1"/>
          </p:cNvSpPr>
          <p:nvPr>
            <p:ph type="title" idx="16"/>
          </p:nvPr>
        </p:nvSpPr>
        <p:spPr>
          <a:xfrm>
            <a:off x="93381" y="502775"/>
            <a:ext cx="7178100" cy="7851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solidFill>
                  <a:schemeClr val="dk2"/>
                </a:solidFill>
              </a:defRPr>
            </a:lvl1pPr>
            <a:lvl2pPr lvl="1">
              <a:lnSpc>
                <a:spcPct val="115000"/>
              </a:lnSpc>
              <a:spcBef>
                <a:spcPts val="0"/>
              </a:spcBef>
              <a:spcAft>
                <a:spcPts val="0"/>
              </a:spcAft>
              <a:buNone/>
              <a:defRPr sz="3600">
                <a:solidFill>
                  <a:schemeClr val="dk2"/>
                </a:solidFill>
              </a:defRPr>
            </a:lvl2pPr>
            <a:lvl3pPr lvl="2">
              <a:lnSpc>
                <a:spcPct val="115000"/>
              </a:lnSpc>
              <a:spcBef>
                <a:spcPts val="0"/>
              </a:spcBef>
              <a:spcAft>
                <a:spcPts val="0"/>
              </a:spcAft>
              <a:buNone/>
              <a:defRPr sz="3600">
                <a:solidFill>
                  <a:schemeClr val="dk2"/>
                </a:solidFill>
              </a:defRPr>
            </a:lvl3pPr>
            <a:lvl4pPr lvl="3">
              <a:lnSpc>
                <a:spcPct val="115000"/>
              </a:lnSpc>
              <a:spcBef>
                <a:spcPts val="0"/>
              </a:spcBef>
              <a:spcAft>
                <a:spcPts val="0"/>
              </a:spcAft>
              <a:buNone/>
              <a:defRPr sz="3600">
                <a:solidFill>
                  <a:schemeClr val="dk2"/>
                </a:solidFill>
              </a:defRPr>
            </a:lvl4pPr>
            <a:lvl5pPr lvl="4">
              <a:lnSpc>
                <a:spcPct val="115000"/>
              </a:lnSpc>
              <a:spcBef>
                <a:spcPts val="0"/>
              </a:spcBef>
              <a:spcAft>
                <a:spcPts val="0"/>
              </a:spcAft>
              <a:buNone/>
              <a:defRPr sz="3600">
                <a:solidFill>
                  <a:schemeClr val="dk2"/>
                </a:solidFill>
              </a:defRPr>
            </a:lvl5pPr>
            <a:lvl6pPr lvl="5">
              <a:lnSpc>
                <a:spcPct val="115000"/>
              </a:lnSpc>
              <a:spcBef>
                <a:spcPts val="0"/>
              </a:spcBef>
              <a:spcAft>
                <a:spcPts val="0"/>
              </a:spcAft>
              <a:buNone/>
              <a:defRPr sz="3600">
                <a:solidFill>
                  <a:schemeClr val="dk2"/>
                </a:solidFill>
              </a:defRPr>
            </a:lvl6pPr>
            <a:lvl7pPr lvl="6">
              <a:lnSpc>
                <a:spcPct val="115000"/>
              </a:lnSpc>
              <a:spcBef>
                <a:spcPts val="0"/>
              </a:spcBef>
              <a:spcAft>
                <a:spcPts val="0"/>
              </a:spcAft>
              <a:buNone/>
              <a:defRPr sz="3600">
                <a:solidFill>
                  <a:schemeClr val="dk2"/>
                </a:solidFill>
              </a:defRPr>
            </a:lvl7pPr>
            <a:lvl8pPr lvl="7">
              <a:lnSpc>
                <a:spcPct val="115000"/>
              </a:lnSpc>
              <a:spcBef>
                <a:spcPts val="0"/>
              </a:spcBef>
              <a:spcAft>
                <a:spcPts val="0"/>
              </a:spcAft>
              <a:buNone/>
              <a:defRPr sz="3600">
                <a:solidFill>
                  <a:schemeClr val="dk2"/>
                </a:solidFill>
              </a:defRPr>
            </a:lvl8pPr>
            <a:lvl9pPr lvl="8">
              <a:lnSpc>
                <a:spcPct val="115000"/>
              </a:lnSpc>
              <a:spcBef>
                <a:spcPts val="0"/>
              </a:spcBef>
              <a:spcAft>
                <a:spcPts val="0"/>
              </a:spcAft>
              <a:buNone/>
              <a:defRPr sz="3600">
                <a:solidFill>
                  <a:schemeClr val="dk2"/>
                </a:solidFill>
              </a:defRPr>
            </a:lvl9pPr>
          </a:lstStyle>
          <a:p>
            <a:endParaRPr/>
          </a:p>
        </p:txBody>
      </p:sp>
      <p:sp>
        <p:nvSpPr>
          <p:cNvPr id="396" name="Google Shape;396;p18"/>
          <p:cNvSpPr txBox="1">
            <a:spLocks noGrp="1"/>
          </p:cNvSpPr>
          <p:nvPr>
            <p:ph type="title" idx="17"/>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Headline and Project Roadmap">
  <p:cSld name="BLANK_1_1_1_1_1_1_1_1_1_1_3_1">
    <p:bg>
      <p:bgPr>
        <a:solidFill>
          <a:schemeClr val="lt1"/>
        </a:solidFill>
        <a:effectLst/>
      </p:bgPr>
    </p:bg>
    <p:spTree>
      <p:nvGrpSpPr>
        <p:cNvPr id="1" name="Shape 397"/>
        <p:cNvGrpSpPr/>
        <p:nvPr/>
      </p:nvGrpSpPr>
      <p:grpSpPr>
        <a:xfrm>
          <a:off x="0" y="0"/>
          <a:ext cx="0" cy="0"/>
          <a:chOff x="0" y="0"/>
          <a:chExt cx="0" cy="0"/>
        </a:xfrm>
      </p:grpSpPr>
      <p:sp>
        <p:nvSpPr>
          <p:cNvPr id="398" name="Google Shape;398;p19"/>
          <p:cNvSpPr txBox="1">
            <a:spLocks noGrp="1"/>
          </p:cNvSpPr>
          <p:nvPr>
            <p:ph type="title"/>
          </p:nvPr>
        </p:nvSpPr>
        <p:spPr>
          <a:xfrm>
            <a:off x="134550" y="1339350"/>
            <a:ext cx="1119600" cy="297600"/>
          </a:xfrm>
          <a:prstGeom prst="rect">
            <a:avLst/>
          </a:prstGeom>
        </p:spPr>
        <p:txBody>
          <a:bodyPr spcFirstLastPara="1" wrap="square" lIns="91425" tIns="91425" rIns="91425" bIns="91425" anchor="ctr" anchorCtr="0">
            <a:noAutofit/>
          </a:bodyPr>
          <a:lstStyle>
            <a:lvl1pPr lvl="0">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2pPr>
            <a:lvl3pPr lvl="2">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3pPr>
            <a:lvl4pPr lvl="3">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4pPr>
            <a:lvl5pPr lvl="4">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5pPr>
            <a:lvl6pPr lvl="5">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6pPr>
            <a:lvl7pPr lvl="6">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7pPr>
            <a:lvl8pPr lvl="7">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8pPr>
            <a:lvl9pPr lvl="8">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9pPr>
          </a:lstStyle>
          <a:p>
            <a:endParaRPr/>
          </a:p>
        </p:txBody>
      </p:sp>
      <p:sp>
        <p:nvSpPr>
          <p:cNvPr id="399" name="Google Shape;399;p19"/>
          <p:cNvSpPr txBox="1">
            <a:spLocks noGrp="1"/>
          </p:cNvSpPr>
          <p:nvPr>
            <p:ph type="title" idx="2"/>
          </p:nvPr>
        </p:nvSpPr>
        <p:spPr>
          <a:xfrm>
            <a:off x="1326150" y="904338"/>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2pPr>
            <a:lvl3pPr lvl="2">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3pPr>
            <a:lvl4pPr lvl="3">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4pPr>
            <a:lvl5pPr lvl="4">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5pPr>
            <a:lvl6pPr lvl="5">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6pPr>
            <a:lvl7pPr lvl="6">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7pPr>
            <a:lvl8pPr lvl="7">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8pPr>
            <a:lvl9pPr lvl="8">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9pPr>
          </a:lstStyle>
          <a:p>
            <a:endParaRPr/>
          </a:p>
        </p:txBody>
      </p:sp>
      <p:sp>
        <p:nvSpPr>
          <p:cNvPr id="400" name="Google Shape;400;p19"/>
          <p:cNvSpPr txBox="1">
            <a:spLocks noGrp="1"/>
          </p:cNvSpPr>
          <p:nvPr>
            <p:ph type="title" idx="3"/>
          </p:nvPr>
        </p:nvSpPr>
        <p:spPr>
          <a:xfrm>
            <a:off x="3877025" y="904338"/>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2pPr>
            <a:lvl3pPr lvl="2">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3pPr>
            <a:lvl4pPr lvl="3">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4pPr>
            <a:lvl5pPr lvl="4">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5pPr>
            <a:lvl6pPr lvl="5">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6pPr>
            <a:lvl7pPr lvl="6">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7pPr>
            <a:lvl8pPr lvl="7">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8pPr>
            <a:lvl9pPr lvl="8">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9pPr>
          </a:lstStyle>
          <a:p>
            <a:endParaRPr/>
          </a:p>
        </p:txBody>
      </p:sp>
      <p:sp>
        <p:nvSpPr>
          <p:cNvPr id="401" name="Google Shape;401;p19"/>
          <p:cNvSpPr txBox="1">
            <a:spLocks noGrp="1"/>
          </p:cNvSpPr>
          <p:nvPr>
            <p:ph type="title" idx="4"/>
          </p:nvPr>
        </p:nvSpPr>
        <p:spPr>
          <a:xfrm>
            <a:off x="6291700" y="904338"/>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2pPr>
            <a:lvl3pPr lvl="2">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3pPr>
            <a:lvl4pPr lvl="3">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4pPr>
            <a:lvl5pPr lvl="4">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5pPr>
            <a:lvl6pPr lvl="5">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6pPr>
            <a:lvl7pPr lvl="6">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7pPr>
            <a:lvl8pPr lvl="7">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8pPr>
            <a:lvl9pPr lvl="8">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9pPr>
          </a:lstStyle>
          <a:p>
            <a:endParaRPr/>
          </a:p>
        </p:txBody>
      </p:sp>
      <p:sp>
        <p:nvSpPr>
          <p:cNvPr id="402" name="Google Shape;402;p19"/>
          <p:cNvSpPr txBox="1">
            <a:spLocks noGrp="1"/>
          </p:cNvSpPr>
          <p:nvPr>
            <p:ph type="title" idx="5"/>
          </p:nvPr>
        </p:nvSpPr>
        <p:spPr>
          <a:xfrm>
            <a:off x="134550" y="2545225"/>
            <a:ext cx="11196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2pPr>
            <a:lvl3pPr lvl="2">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3pPr>
            <a:lvl4pPr lvl="3">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4pPr>
            <a:lvl5pPr lvl="4">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5pPr>
            <a:lvl6pPr lvl="5">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6pPr>
            <a:lvl7pPr lvl="6">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7pPr>
            <a:lvl8pPr lvl="7">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8pPr>
            <a:lvl9pPr lvl="8">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9pPr>
          </a:lstStyle>
          <a:p>
            <a:endParaRPr/>
          </a:p>
        </p:txBody>
      </p:sp>
      <p:sp>
        <p:nvSpPr>
          <p:cNvPr id="403" name="Google Shape;403;p19"/>
          <p:cNvSpPr txBox="1">
            <a:spLocks noGrp="1"/>
          </p:cNvSpPr>
          <p:nvPr>
            <p:ph type="title" idx="6"/>
          </p:nvPr>
        </p:nvSpPr>
        <p:spPr>
          <a:xfrm>
            <a:off x="134550" y="3703975"/>
            <a:ext cx="11196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2pPr>
            <a:lvl3pPr lvl="2">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3pPr>
            <a:lvl4pPr lvl="3">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4pPr>
            <a:lvl5pPr lvl="4">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5pPr>
            <a:lvl6pPr lvl="5">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6pPr>
            <a:lvl7pPr lvl="6">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7pPr>
            <a:lvl8pPr lvl="7">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8pPr>
            <a:lvl9pPr lvl="8">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9pPr>
          </a:lstStyle>
          <a:p>
            <a:endParaRPr/>
          </a:p>
        </p:txBody>
      </p:sp>
      <p:sp>
        <p:nvSpPr>
          <p:cNvPr id="404" name="Google Shape;404;p19"/>
          <p:cNvSpPr txBox="1">
            <a:spLocks noGrp="1"/>
          </p:cNvSpPr>
          <p:nvPr>
            <p:ph type="title" idx="7"/>
          </p:nvPr>
        </p:nvSpPr>
        <p:spPr>
          <a:xfrm>
            <a:off x="3877025" y="1339350"/>
            <a:ext cx="2160300" cy="9099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000"/>
              <a:buFont typeface="Sora"/>
              <a:buNone/>
              <a:defRPr sz="1000">
                <a:solidFill>
                  <a:schemeClr val="dk2"/>
                </a:solidFill>
                <a:latin typeface="Sora"/>
                <a:ea typeface="Sora"/>
                <a:cs typeface="Sora"/>
                <a:sym typeface="Sora"/>
              </a:defRPr>
            </a:lvl1pPr>
            <a:lvl2pPr lvl="1">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405" name="Google Shape;405;p19"/>
          <p:cNvSpPr txBox="1">
            <a:spLocks noGrp="1"/>
          </p:cNvSpPr>
          <p:nvPr>
            <p:ph type="title" idx="8"/>
          </p:nvPr>
        </p:nvSpPr>
        <p:spPr>
          <a:xfrm>
            <a:off x="3877025" y="2552413"/>
            <a:ext cx="2160300" cy="9099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1pPr>
            <a:lvl2pPr lvl="1">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9pPr>
          </a:lstStyle>
          <a:p>
            <a:endParaRPr/>
          </a:p>
        </p:txBody>
      </p:sp>
      <p:sp>
        <p:nvSpPr>
          <p:cNvPr id="406" name="Google Shape;406;p19"/>
          <p:cNvSpPr txBox="1">
            <a:spLocks noGrp="1"/>
          </p:cNvSpPr>
          <p:nvPr>
            <p:ph type="title" idx="9"/>
          </p:nvPr>
        </p:nvSpPr>
        <p:spPr>
          <a:xfrm>
            <a:off x="3877025" y="3711169"/>
            <a:ext cx="2160300" cy="9099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1pPr>
            <a:lvl2pPr lvl="1">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9pPr>
          </a:lstStyle>
          <a:p>
            <a:endParaRPr/>
          </a:p>
        </p:txBody>
      </p:sp>
      <p:sp>
        <p:nvSpPr>
          <p:cNvPr id="407" name="Google Shape;407;p19"/>
          <p:cNvSpPr txBox="1">
            <a:spLocks noGrp="1"/>
          </p:cNvSpPr>
          <p:nvPr>
            <p:ph type="title" idx="13"/>
          </p:nvPr>
        </p:nvSpPr>
        <p:spPr>
          <a:xfrm>
            <a:off x="6427900" y="2552413"/>
            <a:ext cx="2160300" cy="9099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1000"/>
              <a:buFont typeface="Sora"/>
              <a:buChar char="➔"/>
              <a:defRPr sz="1000">
                <a:latin typeface="Sora"/>
                <a:ea typeface="Sora"/>
                <a:cs typeface="Sora"/>
                <a:sym typeface="Sora"/>
              </a:defRPr>
            </a:lvl1pPr>
            <a:lvl2pPr lvl="1">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9pPr>
          </a:lstStyle>
          <a:p>
            <a:endParaRPr/>
          </a:p>
        </p:txBody>
      </p:sp>
      <p:sp>
        <p:nvSpPr>
          <p:cNvPr id="408" name="Google Shape;408;p19"/>
          <p:cNvSpPr txBox="1">
            <a:spLocks noGrp="1"/>
          </p:cNvSpPr>
          <p:nvPr>
            <p:ph type="title" idx="14"/>
          </p:nvPr>
        </p:nvSpPr>
        <p:spPr>
          <a:xfrm>
            <a:off x="6427900" y="1339350"/>
            <a:ext cx="2160300" cy="9099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1000"/>
              <a:buFont typeface="Sora"/>
              <a:buChar char="➔"/>
              <a:defRPr sz="1000">
                <a:latin typeface="Sora"/>
                <a:ea typeface="Sora"/>
                <a:cs typeface="Sora"/>
                <a:sym typeface="Sora"/>
              </a:defRPr>
            </a:lvl1pPr>
            <a:lvl2pPr lvl="1">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9pPr>
          </a:lstStyle>
          <a:p>
            <a:endParaRPr/>
          </a:p>
        </p:txBody>
      </p:sp>
      <p:sp>
        <p:nvSpPr>
          <p:cNvPr id="409" name="Google Shape;409;p19"/>
          <p:cNvSpPr txBox="1">
            <a:spLocks noGrp="1"/>
          </p:cNvSpPr>
          <p:nvPr>
            <p:ph type="title" idx="15"/>
          </p:nvPr>
        </p:nvSpPr>
        <p:spPr>
          <a:xfrm>
            <a:off x="6427900" y="3711169"/>
            <a:ext cx="2160300" cy="9099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3"/>
              </a:buClr>
              <a:buSzPts val="1000"/>
              <a:buFont typeface="Sora"/>
              <a:buChar char="➔"/>
              <a:defRPr sz="1000">
                <a:latin typeface="Sora"/>
                <a:ea typeface="Sora"/>
                <a:cs typeface="Sora"/>
                <a:sym typeface="Sora"/>
              </a:defRPr>
            </a:lvl1pPr>
            <a:lvl2pPr lvl="1">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9pPr>
          </a:lstStyle>
          <a:p>
            <a:endParaRPr/>
          </a:p>
        </p:txBody>
      </p:sp>
      <p:sp>
        <p:nvSpPr>
          <p:cNvPr id="410" name="Google Shape;410;p19"/>
          <p:cNvSpPr txBox="1">
            <a:spLocks noGrp="1"/>
          </p:cNvSpPr>
          <p:nvPr>
            <p:ph type="title" idx="16"/>
          </p:nvPr>
        </p:nvSpPr>
        <p:spPr>
          <a:xfrm>
            <a:off x="1326150" y="1339350"/>
            <a:ext cx="2296500" cy="9243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000"/>
              <a:buFont typeface="Sora"/>
              <a:buNone/>
              <a:defRPr sz="1000">
                <a:solidFill>
                  <a:schemeClr val="dk2"/>
                </a:solidFill>
                <a:latin typeface="Sora"/>
                <a:ea typeface="Sora"/>
                <a:cs typeface="Sora"/>
                <a:sym typeface="Sora"/>
              </a:defRPr>
            </a:lvl1pPr>
            <a:lvl2pPr lvl="1">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411" name="Google Shape;411;p19"/>
          <p:cNvSpPr txBox="1">
            <a:spLocks noGrp="1"/>
          </p:cNvSpPr>
          <p:nvPr>
            <p:ph type="title" idx="17"/>
          </p:nvPr>
        </p:nvSpPr>
        <p:spPr>
          <a:xfrm>
            <a:off x="1326150" y="2545213"/>
            <a:ext cx="2296500" cy="9243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000"/>
              <a:buFont typeface="Sora"/>
              <a:buNone/>
              <a:defRPr sz="1000">
                <a:solidFill>
                  <a:schemeClr val="dk2"/>
                </a:solidFill>
                <a:latin typeface="Sora"/>
                <a:ea typeface="Sora"/>
                <a:cs typeface="Sora"/>
                <a:sym typeface="Sora"/>
              </a:defRPr>
            </a:lvl1pPr>
            <a:lvl2pPr lvl="1">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412" name="Google Shape;412;p19"/>
          <p:cNvSpPr txBox="1">
            <a:spLocks noGrp="1"/>
          </p:cNvSpPr>
          <p:nvPr>
            <p:ph type="title" idx="18"/>
          </p:nvPr>
        </p:nvSpPr>
        <p:spPr>
          <a:xfrm>
            <a:off x="1326150" y="3703969"/>
            <a:ext cx="2296500" cy="9243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000"/>
              <a:buFont typeface="Sora"/>
              <a:buNone/>
              <a:defRPr sz="1000">
                <a:solidFill>
                  <a:schemeClr val="dk2"/>
                </a:solidFill>
                <a:latin typeface="Sora"/>
                <a:ea typeface="Sora"/>
                <a:cs typeface="Sora"/>
                <a:sym typeface="Sora"/>
              </a:defRPr>
            </a:lvl1pPr>
            <a:lvl2pPr lvl="1">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413" name="Google Shape;413;p19"/>
          <p:cNvSpPr txBox="1">
            <a:spLocks noGrp="1"/>
          </p:cNvSpPr>
          <p:nvPr>
            <p:ph type="title" idx="19"/>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414" name="Google Shape;414;p19"/>
          <p:cNvSpPr txBox="1">
            <a:spLocks noGrp="1"/>
          </p:cNvSpPr>
          <p:nvPr>
            <p:ph type="title" idx="20"/>
          </p:nvPr>
        </p:nvSpPr>
        <p:spPr>
          <a:xfrm>
            <a:off x="38100" y="319650"/>
            <a:ext cx="3116700" cy="520200"/>
          </a:xfrm>
          <a:prstGeom prst="rect">
            <a:avLst/>
          </a:prstGeom>
        </p:spPr>
        <p:txBody>
          <a:bodyPr spcFirstLastPara="1" wrap="square" lIns="182875" tIns="91425" rIns="91425" bIns="91425" anchor="t" anchorCtr="0">
            <a:spAutoFit/>
          </a:bodyPr>
          <a:lstStyle>
            <a:lvl1pPr lvl="0">
              <a:spcBef>
                <a:spcPts val="0"/>
              </a:spcBef>
              <a:spcAft>
                <a:spcPts val="0"/>
              </a:spcAft>
              <a:buNone/>
              <a:defRPr sz="1600">
                <a:solidFill>
                  <a:schemeClr val="accent3"/>
                </a:solidFill>
                <a:latin typeface="IBM Plex Sans Medium"/>
                <a:ea typeface="IBM Plex Sans Medium"/>
                <a:cs typeface="IBM Plex Sans Medium"/>
                <a:sym typeface="IBM Plex Sans Medium"/>
              </a:defRPr>
            </a:lvl1pPr>
            <a:lvl2pPr lvl="1">
              <a:lnSpc>
                <a:spcPct val="115000"/>
              </a:lnSpc>
              <a:spcBef>
                <a:spcPts val="0"/>
              </a:spcBef>
              <a:spcAft>
                <a:spcPts val="0"/>
              </a:spcAft>
              <a:buNone/>
              <a:defRPr sz="1800">
                <a:solidFill>
                  <a:schemeClr val="accent3"/>
                </a:solidFill>
              </a:defRPr>
            </a:lvl2pPr>
            <a:lvl3pPr lvl="2">
              <a:lnSpc>
                <a:spcPct val="115000"/>
              </a:lnSpc>
              <a:spcBef>
                <a:spcPts val="0"/>
              </a:spcBef>
              <a:spcAft>
                <a:spcPts val="0"/>
              </a:spcAft>
              <a:buNone/>
              <a:defRPr sz="1800">
                <a:solidFill>
                  <a:schemeClr val="accent3"/>
                </a:solidFill>
              </a:defRPr>
            </a:lvl3pPr>
            <a:lvl4pPr lvl="3">
              <a:lnSpc>
                <a:spcPct val="115000"/>
              </a:lnSpc>
              <a:spcBef>
                <a:spcPts val="0"/>
              </a:spcBef>
              <a:spcAft>
                <a:spcPts val="0"/>
              </a:spcAft>
              <a:buNone/>
              <a:defRPr sz="1800">
                <a:solidFill>
                  <a:schemeClr val="accent3"/>
                </a:solidFill>
              </a:defRPr>
            </a:lvl4pPr>
            <a:lvl5pPr lvl="4">
              <a:lnSpc>
                <a:spcPct val="115000"/>
              </a:lnSpc>
              <a:spcBef>
                <a:spcPts val="0"/>
              </a:spcBef>
              <a:spcAft>
                <a:spcPts val="0"/>
              </a:spcAft>
              <a:buNone/>
              <a:defRPr sz="1800">
                <a:solidFill>
                  <a:schemeClr val="accent3"/>
                </a:solidFill>
              </a:defRPr>
            </a:lvl5pPr>
            <a:lvl6pPr lvl="5">
              <a:lnSpc>
                <a:spcPct val="115000"/>
              </a:lnSpc>
              <a:spcBef>
                <a:spcPts val="0"/>
              </a:spcBef>
              <a:spcAft>
                <a:spcPts val="0"/>
              </a:spcAft>
              <a:buNone/>
              <a:defRPr sz="1800">
                <a:solidFill>
                  <a:schemeClr val="accent3"/>
                </a:solidFill>
              </a:defRPr>
            </a:lvl6pPr>
            <a:lvl7pPr lvl="6">
              <a:lnSpc>
                <a:spcPct val="115000"/>
              </a:lnSpc>
              <a:spcBef>
                <a:spcPts val="0"/>
              </a:spcBef>
              <a:spcAft>
                <a:spcPts val="0"/>
              </a:spcAft>
              <a:buNone/>
              <a:defRPr sz="1800">
                <a:solidFill>
                  <a:schemeClr val="accent3"/>
                </a:solidFill>
              </a:defRPr>
            </a:lvl7pPr>
            <a:lvl8pPr lvl="7">
              <a:lnSpc>
                <a:spcPct val="115000"/>
              </a:lnSpc>
              <a:spcBef>
                <a:spcPts val="0"/>
              </a:spcBef>
              <a:spcAft>
                <a:spcPts val="0"/>
              </a:spcAft>
              <a:buNone/>
              <a:defRPr sz="1800">
                <a:solidFill>
                  <a:schemeClr val="accent3"/>
                </a:solidFill>
              </a:defRPr>
            </a:lvl8pPr>
            <a:lvl9pPr lvl="8">
              <a:lnSpc>
                <a:spcPct val="115000"/>
              </a:lnSpc>
              <a:spcBef>
                <a:spcPts val="0"/>
              </a:spcBef>
              <a:spcAft>
                <a:spcPts val="0"/>
              </a:spcAft>
              <a:buNone/>
              <a:defRPr sz="1800">
                <a:solidFill>
                  <a:schemeClr val="accent3"/>
                </a:solidFill>
              </a:defRPr>
            </a:lvl9pPr>
          </a:lstStyle>
          <a:p>
            <a:endParaRPr/>
          </a:p>
        </p:txBody>
      </p:sp>
      <p:sp>
        <p:nvSpPr>
          <p:cNvPr id="415" name="Google Shape;415;p19"/>
          <p:cNvSpPr txBox="1">
            <a:spLocks noGrp="1"/>
          </p:cNvSpPr>
          <p:nvPr>
            <p:ph type="title" idx="21"/>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Roadmap">
  <p:cSld name="BLANK_1_1_1_1_1_1_1_1_1_1_2">
    <p:spTree>
      <p:nvGrpSpPr>
        <p:cNvPr id="1" name="Shape 416"/>
        <p:cNvGrpSpPr/>
        <p:nvPr/>
      </p:nvGrpSpPr>
      <p:grpSpPr>
        <a:xfrm>
          <a:off x="0" y="0"/>
          <a:ext cx="0" cy="0"/>
          <a:chOff x="0" y="0"/>
          <a:chExt cx="0" cy="0"/>
        </a:xfrm>
      </p:grpSpPr>
      <p:sp>
        <p:nvSpPr>
          <p:cNvPr id="417" name="Google Shape;417;p20"/>
          <p:cNvSpPr/>
          <p:nvPr/>
        </p:nvSpPr>
        <p:spPr>
          <a:xfrm>
            <a:off x="8210550" y="-7150"/>
            <a:ext cx="945375" cy="1453000"/>
          </a:xfrm>
          <a:custGeom>
            <a:avLst/>
            <a:gdLst/>
            <a:ahLst/>
            <a:cxnLst/>
            <a:rect l="l" t="t" r="r" b="b"/>
            <a:pathLst>
              <a:path w="37815" h="58120" extrusionOk="0">
                <a:moveTo>
                  <a:pt x="0" y="35846"/>
                </a:moveTo>
                <a:lnTo>
                  <a:pt x="37815" y="58120"/>
                </a:lnTo>
                <a:lnTo>
                  <a:pt x="37589" y="0"/>
                </a:lnTo>
                <a:lnTo>
                  <a:pt x="2413" y="32"/>
                </a:lnTo>
                <a:close/>
              </a:path>
            </a:pathLst>
          </a:custGeom>
          <a:solidFill>
            <a:schemeClr val="lt1"/>
          </a:solidFill>
          <a:ln>
            <a:noFill/>
          </a:ln>
        </p:spPr>
      </p:sp>
      <p:sp>
        <p:nvSpPr>
          <p:cNvPr id="418" name="Google Shape;418;p20"/>
          <p:cNvSpPr/>
          <p:nvPr/>
        </p:nvSpPr>
        <p:spPr>
          <a:xfrm>
            <a:off x="4614025" y="-6850"/>
            <a:ext cx="3659250" cy="1404775"/>
          </a:xfrm>
          <a:custGeom>
            <a:avLst/>
            <a:gdLst/>
            <a:ahLst/>
            <a:cxnLst/>
            <a:rect l="l" t="t" r="r" b="b"/>
            <a:pathLst>
              <a:path w="146370" h="56191" extrusionOk="0">
                <a:moveTo>
                  <a:pt x="5482" y="0"/>
                </a:moveTo>
                <a:lnTo>
                  <a:pt x="0" y="56191"/>
                </a:lnTo>
                <a:lnTo>
                  <a:pt x="144451" y="35907"/>
                </a:lnTo>
                <a:lnTo>
                  <a:pt x="146370" y="274"/>
                </a:lnTo>
                <a:close/>
              </a:path>
            </a:pathLst>
          </a:custGeom>
          <a:gradFill>
            <a:gsLst>
              <a:gs pos="0">
                <a:schemeClr val="accent3"/>
              </a:gs>
              <a:gs pos="35000">
                <a:schemeClr val="accent3"/>
              </a:gs>
              <a:gs pos="100000">
                <a:schemeClr val="accent1"/>
              </a:gs>
            </a:gsLst>
            <a:lin ang="8099331" scaled="0"/>
          </a:gradFill>
          <a:ln>
            <a:noFill/>
          </a:ln>
        </p:spPr>
      </p:sp>
      <p:sp>
        <p:nvSpPr>
          <p:cNvPr id="419" name="Google Shape;419;p20"/>
          <p:cNvSpPr txBox="1">
            <a:spLocks noGrp="1"/>
          </p:cNvSpPr>
          <p:nvPr>
            <p:ph type="title"/>
          </p:nvPr>
        </p:nvSpPr>
        <p:spPr>
          <a:xfrm>
            <a:off x="115025" y="502775"/>
            <a:ext cx="5829000" cy="12006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420" name="Google Shape;420;p20"/>
          <p:cNvSpPr txBox="1">
            <a:spLocks noGrp="1"/>
          </p:cNvSpPr>
          <p:nvPr>
            <p:ph type="title" idx="2"/>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421" name="Google Shape;421;p20"/>
          <p:cNvSpPr txBox="1">
            <a:spLocks noGrp="1"/>
          </p:cNvSpPr>
          <p:nvPr>
            <p:ph type="title" idx="3"/>
          </p:nvPr>
        </p:nvSpPr>
        <p:spPr>
          <a:xfrm>
            <a:off x="2117950" y="2031200"/>
            <a:ext cx="825900" cy="3612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2pPr>
            <a:lvl3pPr lvl="2"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3pPr>
            <a:lvl4pPr lvl="3"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4pPr>
            <a:lvl5pPr lvl="4"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5pPr>
            <a:lvl6pPr lvl="5"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6pPr>
            <a:lvl7pPr lvl="6"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7pPr>
            <a:lvl8pPr lvl="7"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8pPr>
            <a:lvl9pPr lvl="8"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9pPr>
          </a:lstStyle>
          <a:p>
            <a:endParaRPr/>
          </a:p>
        </p:txBody>
      </p:sp>
      <p:sp>
        <p:nvSpPr>
          <p:cNvPr id="422" name="Google Shape;422;p20"/>
          <p:cNvSpPr txBox="1">
            <a:spLocks noGrp="1"/>
          </p:cNvSpPr>
          <p:nvPr>
            <p:ph type="title" idx="4"/>
          </p:nvPr>
        </p:nvSpPr>
        <p:spPr>
          <a:xfrm>
            <a:off x="3987300" y="2031200"/>
            <a:ext cx="825900" cy="3612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2pPr>
            <a:lvl3pPr lvl="2"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3pPr>
            <a:lvl4pPr lvl="3"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4pPr>
            <a:lvl5pPr lvl="4"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5pPr>
            <a:lvl6pPr lvl="5"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6pPr>
            <a:lvl7pPr lvl="6"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7pPr>
            <a:lvl8pPr lvl="7"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8pPr>
            <a:lvl9pPr lvl="8"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9pPr>
          </a:lstStyle>
          <a:p>
            <a:endParaRPr/>
          </a:p>
        </p:txBody>
      </p:sp>
      <p:sp>
        <p:nvSpPr>
          <p:cNvPr id="423" name="Google Shape;423;p20"/>
          <p:cNvSpPr txBox="1">
            <a:spLocks noGrp="1"/>
          </p:cNvSpPr>
          <p:nvPr>
            <p:ph type="title" idx="5"/>
          </p:nvPr>
        </p:nvSpPr>
        <p:spPr>
          <a:xfrm>
            <a:off x="389050" y="2031200"/>
            <a:ext cx="825900" cy="3612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2pPr>
            <a:lvl3pPr lvl="2"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3pPr>
            <a:lvl4pPr lvl="3"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4pPr>
            <a:lvl5pPr lvl="4"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5pPr>
            <a:lvl6pPr lvl="5"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6pPr>
            <a:lvl7pPr lvl="6"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7pPr>
            <a:lvl8pPr lvl="7"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8pPr>
            <a:lvl9pPr lvl="8"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9pPr>
          </a:lstStyle>
          <a:p>
            <a:endParaRPr/>
          </a:p>
        </p:txBody>
      </p:sp>
      <p:sp>
        <p:nvSpPr>
          <p:cNvPr id="424" name="Google Shape;424;p20"/>
          <p:cNvSpPr txBox="1">
            <a:spLocks noGrp="1"/>
          </p:cNvSpPr>
          <p:nvPr>
            <p:ph type="title" idx="6"/>
          </p:nvPr>
        </p:nvSpPr>
        <p:spPr>
          <a:xfrm>
            <a:off x="5858938" y="2031200"/>
            <a:ext cx="825900" cy="3612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2pPr>
            <a:lvl3pPr lvl="2"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3pPr>
            <a:lvl4pPr lvl="3"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4pPr>
            <a:lvl5pPr lvl="4"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5pPr>
            <a:lvl6pPr lvl="5"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6pPr>
            <a:lvl7pPr lvl="6"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7pPr>
            <a:lvl8pPr lvl="7"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8pPr>
            <a:lvl9pPr lvl="8"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9pPr>
          </a:lstStyle>
          <a:p>
            <a:endParaRPr/>
          </a:p>
        </p:txBody>
      </p:sp>
      <p:sp>
        <p:nvSpPr>
          <p:cNvPr id="425" name="Google Shape;425;p20"/>
          <p:cNvSpPr txBox="1">
            <a:spLocks noGrp="1"/>
          </p:cNvSpPr>
          <p:nvPr>
            <p:ph type="title" idx="7"/>
          </p:nvPr>
        </p:nvSpPr>
        <p:spPr>
          <a:xfrm>
            <a:off x="7730563" y="1797200"/>
            <a:ext cx="825900" cy="3612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2pPr>
            <a:lvl3pPr lvl="2"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3pPr>
            <a:lvl4pPr lvl="3"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4pPr>
            <a:lvl5pPr lvl="4"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5pPr>
            <a:lvl6pPr lvl="5"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6pPr>
            <a:lvl7pPr lvl="6"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7pPr>
            <a:lvl8pPr lvl="7"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8pPr>
            <a:lvl9pPr lvl="8"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9pPr>
          </a:lstStyle>
          <a:p>
            <a:endParaRPr/>
          </a:p>
        </p:txBody>
      </p:sp>
      <p:sp>
        <p:nvSpPr>
          <p:cNvPr id="426" name="Google Shape;426;p20"/>
          <p:cNvSpPr txBox="1">
            <a:spLocks noGrp="1"/>
          </p:cNvSpPr>
          <p:nvPr>
            <p:ph type="body" idx="1"/>
          </p:nvPr>
        </p:nvSpPr>
        <p:spPr>
          <a:xfrm>
            <a:off x="148300" y="2960850"/>
            <a:ext cx="1374600" cy="1056300"/>
          </a:xfrm>
          <a:prstGeom prst="rect">
            <a:avLst/>
          </a:prstGeom>
        </p:spPr>
        <p:txBody>
          <a:bodyPr spcFirstLastPara="1" wrap="square" lIns="91425" tIns="91425" rIns="91425" bIns="91425" anchor="t" anchorCtr="0">
            <a:normAutofit/>
          </a:bodyPr>
          <a:lstStyle>
            <a:lvl1pPr marL="457200" lvl="0"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1pPr>
            <a:lvl2pPr marL="914400" lvl="1"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2pPr>
            <a:lvl3pPr marL="1371600" lvl="2"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3pPr>
            <a:lvl4pPr marL="1828800" lvl="3"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4pPr>
            <a:lvl5pPr marL="2286000" lvl="4"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5pPr>
            <a:lvl6pPr marL="2743200" lvl="5"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6pPr>
            <a:lvl7pPr marL="3200400" lvl="6"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7pPr>
            <a:lvl8pPr marL="3657600" lvl="7"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8pPr>
            <a:lvl9pPr marL="4114800" lvl="8"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9pPr>
          </a:lstStyle>
          <a:p>
            <a:endParaRPr/>
          </a:p>
        </p:txBody>
      </p:sp>
      <p:sp>
        <p:nvSpPr>
          <p:cNvPr id="427" name="Google Shape;427;p20"/>
          <p:cNvSpPr txBox="1">
            <a:spLocks noGrp="1"/>
          </p:cNvSpPr>
          <p:nvPr>
            <p:ph type="body" idx="8"/>
          </p:nvPr>
        </p:nvSpPr>
        <p:spPr>
          <a:xfrm>
            <a:off x="3601450" y="2960850"/>
            <a:ext cx="1579500" cy="1056300"/>
          </a:xfrm>
          <a:prstGeom prst="rect">
            <a:avLst/>
          </a:prstGeom>
        </p:spPr>
        <p:txBody>
          <a:bodyPr spcFirstLastPara="1" wrap="square" lIns="91425" tIns="91425" rIns="91425" bIns="91425" anchor="t" anchorCtr="0">
            <a:normAutofit/>
          </a:bodyPr>
          <a:lstStyle>
            <a:lvl1pPr marL="457200" lvl="0"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1pPr>
            <a:lvl2pPr marL="914400" lvl="1"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2pPr>
            <a:lvl3pPr marL="1371600" lvl="2"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3pPr>
            <a:lvl4pPr marL="1828800" lvl="3"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4pPr>
            <a:lvl5pPr marL="2286000" lvl="4"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5pPr>
            <a:lvl6pPr marL="2743200" lvl="5"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6pPr>
            <a:lvl7pPr marL="3200400" lvl="6"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7pPr>
            <a:lvl8pPr marL="3657600" lvl="7"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8pPr>
            <a:lvl9pPr marL="4114800" lvl="8"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9pPr>
          </a:lstStyle>
          <a:p>
            <a:endParaRPr/>
          </a:p>
        </p:txBody>
      </p:sp>
      <p:sp>
        <p:nvSpPr>
          <p:cNvPr id="428" name="Google Shape;428;p20"/>
          <p:cNvSpPr txBox="1">
            <a:spLocks noGrp="1"/>
          </p:cNvSpPr>
          <p:nvPr>
            <p:ph type="body" idx="9"/>
          </p:nvPr>
        </p:nvSpPr>
        <p:spPr>
          <a:xfrm>
            <a:off x="5565675" y="2960850"/>
            <a:ext cx="1487700" cy="1056300"/>
          </a:xfrm>
          <a:prstGeom prst="rect">
            <a:avLst/>
          </a:prstGeom>
        </p:spPr>
        <p:txBody>
          <a:bodyPr spcFirstLastPara="1" wrap="square" lIns="91425" tIns="91425" rIns="91425" bIns="91425" anchor="t" anchorCtr="0">
            <a:normAutofit/>
          </a:bodyPr>
          <a:lstStyle>
            <a:lvl1pPr marL="457200" lvl="0"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1pPr>
            <a:lvl2pPr marL="914400" lvl="1"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2pPr>
            <a:lvl3pPr marL="1371600" lvl="2"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3pPr>
            <a:lvl4pPr marL="1828800" lvl="3"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4pPr>
            <a:lvl5pPr marL="2286000" lvl="4"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5pPr>
            <a:lvl6pPr marL="2743200" lvl="5"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6pPr>
            <a:lvl7pPr marL="3200400" lvl="6"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7pPr>
            <a:lvl8pPr marL="3657600" lvl="7"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8pPr>
            <a:lvl9pPr marL="4114800" lvl="8"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9pPr>
          </a:lstStyle>
          <a:p>
            <a:endParaRPr/>
          </a:p>
        </p:txBody>
      </p:sp>
      <p:sp>
        <p:nvSpPr>
          <p:cNvPr id="429" name="Google Shape;429;p20"/>
          <p:cNvSpPr txBox="1">
            <a:spLocks noGrp="1"/>
          </p:cNvSpPr>
          <p:nvPr>
            <p:ph type="body" idx="13"/>
          </p:nvPr>
        </p:nvSpPr>
        <p:spPr>
          <a:xfrm>
            <a:off x="7346300" y="3194850"/>
            <a:ext cx="1649400" cy="1439700"/>
          </a:xfrm>
          <a:prstGeom prst="rect">
            <a:avLst/>
          </a:prstGeom>
        </p:spPr>
        <p:txBody>
          <a:bodyPr spcFirstLastPara="1" wrap="square" lIns="91425" tIns="91425" rIns="91425" bIns="91425" anchor="t" anchorCtr="0">
            <a:normAutofit/>
          </a:bodyPr>
          <a:lstStyle>
            <a:lvl1pPr marL="457200" lvl="0"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1pPr>
            <a:lvl2pPr marL="914400" lvl="1"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2pPr>
            <a:lvl3pPr marL="1371600" lvl="2"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3pPr>
            <a:lvl4pPr marL="1828800" lvl="3"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4pPr>
            <a:lvl5pPr marL="2286000" lvl="4"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5pPr>
            <a:lvl6pPr marL="2743200" lvl="5"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6pPr>
            <a:lvl7pPr marL="3200400" lvl="6"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7pPr>
            <a:lvl8pPr marL="3657600" lvl="7"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8pPr>
            <a:lvl9pPr marL="4114800" lvl="8"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9pPr>
          </a:lstStyle>
          <a:p>
            <a:endParaRPr/>
          </a:p>
        </p:txBody>
      </p:sp>
      <p:sp>
        <p:nvSpPr>
          <p:cNvPr id="430" name="Google Shape;430;p20"/>
          <p:cNvSpPr txBox="1">
            <a:spLocks noGrp="1"/>
          </p:cNvSpPr>
          <p:nvPr>
            <p:ph type="body" idx="14"/>
          </p:nvPr>
        </p:nvSpPr>
        <p:spPr>
          <a:xfrm>
            <a:off x="1842125" y="2960850"/>
            <a:ext cx="1374600" cy="1056300"/>
          </a:xfrm>
          <a:prstGeom prst="rect">
            <a:avLst/>
          </a:prstGeom>
        </p:spPr>
        <p:txBody>
          <a:bodyPr spcFirstLastPara="1" wrap="square" lIns="91425" tIns="91425" rIns="91425" bIns="91425" anchor="t" anchorCtr="0">
            <a:normAutofit/>
          </a:bodyPr>
          <a:lstStyle>
            <a:lvl1pPr marL="457200" lvl="0"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1pPr>
            <a:lvl2pPr marL="914400" lvl="1"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2pPr>
            <a:lvl3pPr marL="1371600" lvl="2"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3pPr>
            <a:lvl4pPr marL="1828800" lvl="3"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4pPr>
            <a:lvl5pPr marL="2286000" lvl="4"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5pPr>
            <a:lvl6pPr marL="2743200" lvl="5"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6pPr>
            <a:lvl7pPr marL="3200400" lvl="6"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7pPr>
            <a:lvl8pPr marL="3657600" lvl="7"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8pPr>
            <a:lvl9pPr marL="4114800" lvl="8"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9pPr>
          </a:lstStyle>
          <a:p>
            <a:endParaRPr/>
          </a:p>
        </p:txBody>
      </p:sp>
      <p:sp>
        <p:nvSpPr>
          <p:cNvPr id="431" name="Google Shape;431;p20"/>
          <p:cNvSpPr txBox="1">
            <a:spLocks noGrp="1"/>
          </p:cNvSpPr>
          <p:nvPr>
            <p:ph type="title" idx="15"/>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 Alt 1">
  <p:cSld name="BLANK_1_1_3">
    <p:spTree>
      <p:nvGrpSpPr>
        <p:cNvPr id="1" name="Shape 38"/>
        <p:cNvGrpSpPr/>
        <p:nvPr/>
      </p:nvGrpSpPr>
      <p:grpSpPr>
        <a:xfrm>
          <a:off x="0" y="0"/>
          <a:ext cx="0" cy="0"/>
          <a:chOff x="0" y="0"/>
          <a:chExt cx="0" cy="0"/>
        </a:xfrm>
      </p:grpSpPr>
      <p:grpSp>
        <p:nvGrpSpPr>
          <p:cNvPr id="39" name="Google Shape;39;p3"/>
          <p:cNvGrpSpPr/>
          <p:nvPr/>
        </p:nvGrpSpPr>
        <p:grpSpPr>
          <a:xfrm flipH="1">
            <a:off x="6169505" y="2816179"/>
            <a:ext cx="2979740" cy="1986829"/>
            <a:chOff x="312900" y="2793625"/>
            <a:chExt cx="2221200" cy="1481050"/>
          </a:xfrm>
        </p:grpSpPr>
        <p:grpSp>
          <p:nvGrpSpPr>
            <p:cNvPr id="40" name="Google Shape;40;p3"/>
            <p:cNvGrpSpPr/>
            <p:nvPr/>
          </p:nvGrpSpPr>
          <p:grpSpPr>
            <a:xfrm>
              <a:off x="312900" y="2793625"/>
              <a:ext cx="1851000" cy="1481050"/>
              <a:chOff x="461225" y="3249175"/>
              <a:chExt cx="1851000" cy="1481050"/>
            </a:xfrm>
          </p:grpSpPr>
          <p:grpSp>
            <p:nvGrpSpPr>
              <p:cNvPr id="41" name="Google Shape;41;p3"/>
              <p:cNvGrpSpPr/>
              <p:nvPr/>
            </p:nvGrpSpPr>
            <p:grpSpPr>
              <a:xfrm>
                <a:off x="461225" y="3249175"/>
                <a:ext cx="1851000" cy="370200"/>
                <a:chOff x="461225" y="3249175"/>
                <a:chExt cx="1851000" cy="370200"/>
              </a:xfrm>
            </p:grpSpPr>
            <p:sp>
              <p:nvSpPr>
                <p:cNvPr id="42" name="Google Shape;42;p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3" name="Google Shape;43;p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4" name="Google Shape;44;p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5" name="Google Shape;45;p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6" name="Google Shape;46;p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47" name="Google Shape;47;p3"/>
              <p:cNvGrpSpPr/>
              <p:nvPr/>
            </p:nvGrpSpPr>
            <p:grpSpPr>
              <a:xfrm>
                <a:off x="461225" y="3619500"/>
                <a:ext cx="1851000" cy="370200"/>
                <a:chOff x="461225" y="3249175"/>
                <a:chExt cx="1851000" cy="370200"/>
              </a:xfrm>
            </p:grpSpPr>
            <p:sp>
              <p:nvSpPr>
                <p:cNvPr id="48" name="Google Shape;48;p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9" name="Google Shape;49;p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0" name="Google Shape;50;p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1" name="Google Shape;51;p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2" name="Google Shape;52;p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3" name="Google Shape;53;p3"/>
              <p:cNvGrpSpPr/>
              <p:nvPr/>
            </p:nvGrpSpPr>
            <p:grpSpPr>
              <a:xfrm>
                <a:off x="461225" y="3989700"/>
                <a:ext cx="1851000" cy="370200"/>
                <a:chOff x="461225" y="3249175"/>
                <a:chExt cx="1851000" cy="370200"/>
              </a:xfrm>
            </p:grpSpPr>
            <p:sp>
              <p:nvSpPr>
                <p:cNvPr id="54" name="Google Shape;54;p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5" name="Google Shape;55;p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6" name="Google Shape;56;p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7" name="Google Shape;57;p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8" name="Google Shape;58;p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9" name="Google Shape;59;p3"/>
              <p:cNvGrpSpPr/>
              <p:nvPr/>
            </p:nvGrpSpPr>
            <p:grpSpPr>
              <a:xfrm>
                <a:off x="461225" y="4360025"/>
                <a:ext cx="1851000" cy="370200"/>
                <a:chOff x="461225" y="3249175"/>
                <a:chExt cx="1851000" cy="370200"/>
              </a:xfrm>
            </p:grpSpPr>
            <p:sp>
              <p:nvSpPr>
                <p:cNvPr id="60" name="Google Shape;60;p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1" name="Google Shape;61;p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2" name="Google Shape;62;p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3" name="Google Shape;63;p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4" name="Google Shape;64;p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65" name="Google Shape;65;p3"/>
            <p:cNvSpPr/>
            <p:nvPr/>
          </p:nvSpPr>
          <p:spPr>
            <a:xfrm>
              <a:off x="2163900" y="279362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66" name="Google Shape;66;p3"/>
          <p:cNvSpPr/>
          <p:nvPr/>
        </p:nvSpPr>
        <p:spPr>
          <a:xfrm flipH="1">
            <a:off x="12" y="3308203"/>
            <a:ext cx="9143963" cy="1835315"/>
          </a:xfrm>
          <a:custGeom>
            <a:avLst/>
            <a:gdLst/>
            <a:ahLst/>
            <a:cxnLst/>
            <a:rect l="l" t="t" r="r" b="b"/>
            <a:pathLst>
              <a:path w="61561" h="29205" extrusionOk="0">
                <a:moveTo>
                  <a:pt x="61560" y="1"/>
                </a:moveTo>
                <a:lnTo>
                  <a:pt x="60172" y="120"/>
                </a:lnTo>
                <a:lnTo>
                  <a:pt x="58745" y="258"/>
                </a:lnTo>
                <a:lnTo>
                  <a:pt x="57318" y="417"/>
                </a:lnTo>
                <a:lnTo>
                  <a:pt x="55870" y="595"/>
                </a:lnTo>
                <a:lnTo>
                  <a:pt x="54403" y="814"/>
                </a:lnTo>
                <a:lnTo>
                  <a:pt x="52936" y="1051"/>
                </a:lnTo>
                <a:lnTo>
                  <a:pt x="51429" y="1309"/>
                </a:lnTo>
                <a:lnTo>
                  <a:pt x="49942" y="1587"/>
                </a:lnTo>
                <a:lnTo>
                  <a:pt x="48436" y="1884"/>
                </a:lnTo>
                <a:lnTo>
                  <a:pt x="46909" y="2221"/>
                </a:lnTo>
                <a:lnTo>
                  <a:pt x="45382" y="2578"/>
                </a:lnTo>
                <a:lnTo>
                  <a:pt x="43836" y="2955"/>
                </a:lnTo>
                <a:lnTo>
                  <a:pt x="42309" y="3351"/>
                </a:lnTo>
                <a:lnTo>
                  <a:pt x="40763" y="3787"/>
                </a:lnTo>
                <a:lnTo>
                  <a:pt x="39217" y="4224"/>
                </a:lnTo>
                <a:lnTo>
                  <a:pt x="37670" y="4699"/>
                </a:lnTo>
                <a:lnTo>
                  <a:pt x="35866" y="5274"/>
                </a:lnTo>
                <a:lnTo>
                  <a:pt x="34082" y="5869"/>
                </a:lnTo>
                <a:lnTo>
                  <a:pt x="32337" y="6484"/>
                </a:lnTo>
                <a:lnTo>
                  <a:pt x="30592" y="7118"/>
                </a:lnTo>
                <a:lnTo>
                  <a:pt x="28887" y="7792"/>
                </a:lnTo>
                <a:lnTo>
                  <a:pt x="27222" y="8466"/>
                </a:lnTo>
                <a:lnTo>
                  <a:pt x="25557" y="9160"/>
                </a:lnTo>
                <a:lnTo>
                  <a:pt x="23951" y="9894"/>
                </a:lnTo>
                <a:lnTo>
                  <a:pt x="22365" y="10627"/>
                </a:lnTo>
                <a:lnTo>
                  <a:pt x="20818" y="11381"/>
                </a:lnTo>
                <a:lnTo>
                  <a:pt x="19292" y="12154"/>
                </a:lnTo>
                <a:lnTo>
                  <a:pt x="17824" y="12927"/>
                </a:lnTo>
                <a:lnTo>
                  <a:pt x="16377" y="13740"/>
                </a:lnTo>
                <a:lnTo>
                  <a:pt x="14989" y="14553"/>
                </a:lnTo>
                <a:lnTo>
                  <a:pt x="13621" y="15386"/>
                </a:lnTo>
                <a:lnTo>
                  <a:pt x="12313" y="16218"/>
                </a:lnTo>
                <a:lnTo>
                  <a:pt x="11084" y="17051"/>
                </a:lnTo>
                <a:lnTo>
                  <a:pt x="9914" y="17884"/>
                </a:lnTo>
                <a:lnTo>
                  <a:pt x="8804" y="18716"/>
                </a:lnTo>
                <a:lnTo>
                  <a:pt x="7753" y="19549"/>
                </a:lnTo>
                <a:lnTo>
                  <a:pt x="6762" y="20382"/>
                </a:lnTo>
                <a:lnTo>
                  <a:pt x="5810" y="21214"/>
                </a:lnTo>
                <a:lnTo>
                  <a:pt x="4938" y="22027"/>
                </a:lnTo>
                <a:lnTo>
                  <a:pt x="4125" y="22860"/>
                </a:lnTo>
                <a:lnTo>
                  <a:pt x="3371" y="23693"/>
                </a:lnTo>
                <a:lnTo>
                  <a:pt x="2697" y="24505"/>
                </a:lnTo>
                <a:lnTo>
                  <a:pt x="2380" y="24902"/>
                </a:lnTo>
                <a:lnTo>
                  <a:pt x="2063" y="25298"/>
                </a:lnTo>
                <a:lnTo>
                  <a:pt x="1785" y="25715"/>
                </a:lnTo>
                <a:lnTo>
                  <a:pt x="1528" y="26111"/>
                </a:lnTo>
                <a:lnTo>
                  <a:pt x="1270" y="26508"/>
                </a:lnTo>
                <a:lnTo>
                  <a:pt x="1032" y="26904"/>
                </a:lnTo>
                <a:lnTo>
                  <a:pt x="814" y="27281"/>
                </a:lnTo>
                <a:lnTo>
                  <a:pt x="616" y="27678"/>
                </a:lnTo>
                <a:lnTo>
                  <a:pt x="437" y="28054"/>
                </a:lnTo>
                <a:lnTo>
                  <a:pt x="279" y="28451"/>
                </a:lnTo>
                <a:lnTo>
                  <a:pt x="120" y="28827"/>
                </a:lnTo>
                <a:lnTo>
                  <a:pt x="1" y="29204"/>
                </a:lnTo>
                <a:lnTo>
                  <a:pt x="61560" y="29204"/>
                </a:lnTo>
                <a:lnTo>
                  <a:pt x="6156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67" name="Google Shape;67;p3"/>
          <p:cNvSpPr/>
          <p:nvPr/>
        </p:nvSpPr>
        <p:spPr>
          <a:xfrm>
            <a:off x="11" y="2611497"/>
            <a:ext cx="725708" cy="1448283"/>
          </a:xfrm>
          <a:custGeom>
            <a:avLst/>
            <a:gdLst/>
            <a:ahLst/>
            <a:cxnLst/>
            <a:rect l="l" t="t" r="r" b="b"/>
            <a:pathLst>
              <a:path w="25297" h="50476" extrusionOk="0">
                <a:moveTo>
                  <a:pt x="1" y="1"/>
                </a:moveTo>
                <a:lnTo>
                  <a:pt x="1" y="50475"/>
                </a:lnTo>
                <a:lnTo>
                  <a:pt x="2694" y="50358"/>
                </a:lnTo>
                <a:lnTo>
                  <a:pt x="5154" y="50007"/>
                </a:lnTo>
                <a:lnTo>
                  <a:pt x="7613" y="49304"/>
                </a:lnTo>
                <a:lnTo>
                  <a:pt x="9838" y="48484"/>
                </a:lnTo>
                <a:lnTo>
                  <a:pt x="12063" y="47430"/>
                </a:lnTo>
                <a:lnTo>
                  <a:pt x="14171" y="46142"/>
                </a:lnTo>
                <a:lnTo>
                  <a:pt x="16162" y="44737"/>
                </a:lnTo>
                <a:lnTo>
                  <a:pt x="17919" y="43097"/>
                </a:lnTo>
                <a:lnTo>
                  <a:pt x="19558" y="41341"/>
                </a:lnTo>
                <a:lnTo>
                  <a:pt x="20964" y="39350"/>
                </a:lnTo>
                <a:lnTo>
                  <a:pt x="22252" y="37242"/>
                </a:lnTo>
                <a:lnTo>
                  <a:pt x="23306" y="35017"/>
                </a:lnTo>
                <a:lnTo>
                  <a:pt x="24126" y="32792"/>
                </a:lnTo>
                <a:lnTo>
                  <a:pt x="24828" y="30332"/>
                </a:lnTo>
                <a:lnTo>
                  <a:pt x="25180" y="27873"/>
                </a:lnTo>
                <a:lnTo>
                  <a:pt x="25297" y="25296"/>
                </a:lnTo>
                <a:lnTo>
                  <a:pt x="25180" y="22720"/>
                </a:lnTo>
                <a:lnTo>
                  <a:pt x="24828" y="20144"/>
                </a:lnTo>
                <a:lnTo>
                  <a:pt x="24126" y="17801"/>
                </a:lnTo>
                <a:lnTo>
                  <a:pt x="23306" y="15459"/>
                </a:lnTo>
                <a:lnTo>
                  <a:pt x="22252" y="13234"/>
                </a:lnTo>
                <a:lnTo>
                  <a:pt x="20964" y="11126"/>
                </a:lnTo>
                <a:lnTo>
                  <a:pt x="19558" y="9252"/>
                </a:lnTo>
                <a:lnTo>
                  <a:pt x="17919" y="7379"/>
                </a:lnTo>
                <a:lnTo>
                  <a:pt x="16162" y="5739"/>
                </a:lnTo>
                <a:lnTo>
                  <a:pt x="14171" y="4334"/>
                </a:lnTo>
                <a:lnTo>
                  <a:pt x="12063" y="3046"/>
                </a:lnTo>
                <a:lnTo>
                  <a:pt x="9838" y="1992"/>
                </a:lnTo>
                <a:lnTo>
                  <a:pt x="7613" y="1172"/>
                </a:lnTo>
                <a:lnTo>
                  <a:pt x="5154" y="586"/>
                </a:lnTo>
                <a:lnTo>
                  <a:pt x="2694" y="118"/>
                </a:lnTo>
                <a:lnTo>
                  <a:pt x="1" y="1"/>
                </a:lnTo>
                <a:close/>
              </a:path>
            </a:pathLst>
          </a:custGeom>
          <a:gradFill>
            <a:gsLst>
              <a:gs pos="0">
                <a:schemeClr val="accent3"/>
              </a:gs>
              <a:gs pos="56000">
                <a:schemeClr val="accent1"/>
              </a:gs>
              <a:gs pos="100000">
                <a:schemeClr val="accent1"/>
              </a:gs>
            </a:gsLst>
            <a:lin ang="13500032"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8" name="Google Shape;68;p3"/>
          <p:cNvSpPr/>
          <p:nvPr/>
        </p:nvSpPr>
        <p:spPr>
          <a:xfrm flipH="1">
            <a:off x="3311207" y="2592556"/>
            <a:ext cx="1486200" cy="1486200"/>
          </a:xfrm>
          <a:prstGeom prst="ellipse">
            <a:avLst/>
          </a:prstGeom>
          <a:gradFill>
            <a:gsLst>
              <a:gs pos="0">
                <a:schemeClr val="accent3"/>
              </a:gs>
              <a:gs pos="56000">
                <a:schemeClr val="accent1"/>
              </a:gs>
              <a:gs pos="100000">
                <a:schemeClr val="accent1"/>
              </a:gs>
            </a:gsLst>
            <a:lin ang="13500032"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9" name="Google Shape;69;p3"/>
          <p:cNvSpPr/>
          <p:nvPr/>
        </p:nvSpPr>
        <p:spPr>
          <a:xfrm rot="-5400000" flipH="1">
            <a:off x="1299729" y="2592569"/>
            <a:ext cx="1486200" cy="1486200"/>
          </a:xfrm>
          <a:prstGeom prst="ellipse">
            <a:avLst/>
          </a:prstGeom>
          <a:gradFill>
            <a:gsLst>
              <a:gs pos="0">
                <a:schemeClr val="accent3"/>
              </a:gs>
              <a:gs pos="35000">
                <a:schemeClr val="accent3"/>
              </a:gs>
              <a:gs pos="100000">
                <a:schemeClr val="accent1"/>
              </a:gs>
            </a:gsLst>
            <a:lin ang="8099331"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0" name="Google Shape;70;p3"/>
          <p:cNvSpPr txBox="1">
            <a:spLocks noGrp="1"/>
          </p:cNvSpPr>
          <p:nvPr>
            <p:ph type="title"/>
          </p:nvPr>
        </p:nvSpPr>
        <p:spPr>
          <a:xfrm>
            <a:off x="115025" y="502775"/>
            <a:ext cx="4183800" cy="5877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71" name="Google Shape;71;p3"/>
          <p:cNvSpPr txBox="1">
            <a:spLocks noGrp="1"/>
          </p:cNvSpPr>
          <p:nvPr>
            <p:ph type="title" idx="2"/>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72" name="Google Shape;72;p3"/>
          <p:cNvSpPr txBox="1">
            <a:spLocks noGrp="1"/>
          </p:cNvSpPr>
          <p:nvPr>
            <p:ph type="body" idx="1"/>
          </p:nvPr>
        </p:nvSpPr>
        <p:spPr>
          <a:xfrm>
            <a:off x="3511550" y="587150"/>
            <a:ext cx="4371600" cy="2526300"/>
          </a:xfrm>
          <a:prstGeom prst="rect">
            <a:avLst/>
          </a:prstGeom>
        </p:spPr>
        <p:txBody>
          <a:bodyPr spcFirstLastPara="1" wrap="square" lIns="91425" tIns="91425" rIns="91425" bIns="91425" anchor="t" anchorCtr="0">
            <a:noAutofit/>
          </a:bodyPr>
          <a:lstStyle>
            <a:lvl1pPr marL="457200" lvl="0" indent="-292100">
              <a:lnSpc>
                <a:spcPct val="115000"/>
              </a:lnSpc>
              <a:spcBef>
                <a:spcPts val="0"/>
              </a:spcBef>
              <a:spcAft>
                <a:spcPts val="0"/>
              </a:spcAft>
              <a:buClr>
                <a:schemeClr val="lt1"/>
              </a:buClr>
              <a:buSzPts val="1000"/>
              <a:buFont typeface="Sora"/>
              <a:buChar char="●"/>
              <a:defRPr sz="1000"/>
            </a:lvl1pPr>
            <a:lvl2pPr marL="914400" lvl="1" indent="-292100">
              <a:lnSpc>
                <a:spcPct val="115000"/>
              </a:lnSpc>
              <a:spcBef>
                <a:spcPts val="800"/>
              </a:spcBef>
              <a:spcAft>
                <a:spcPts val="0"/>
              </a:spcAft>
              <a:buClr>
                <a:schemeClr val="lt1"/>
              </a:buClr>
              <a:buSzPts val="1000"/>
              <a:buFont typeface="Sora"/>
              <a:buChar char="○"/>
              <a:defRPr sz="1000"/>
            </a:lvl2pPr>
            <a:lvl3pPr marL="1371600" lvl="2" indent="-292100">
              <a:lnSpc>
                <a:spcPct val="115000"/>
              </a:lnSpc>
              <a:spcBef>
                <a:spcPts val="800"/>
              </a:spcBef>
              <a:spcAft>
                <a:spcPts val="0"/>
              </a:spcAft>
              <a:buClr>
                <a:schemeClr val="lt1"/>
              </a:buClr>
              <a:buSzPts val="1000"/>
              <a:buFont typeface="Sora"/>
              <a:buChar char="■"/>
              <a:defRPr sz="1000"/>
            </a:lvl3pPr>
            <a:lvl4pPr marL="1828800" lvl="3" indent="-292100">
              <a:lnSpc>
                <a:spcPct val="115000"/>
              </a:lnSpc>
              <a:spcBef>
                <a:spcPts val="800"/>
              </a:spcBef>
              <a:spcAft>
                <a:spcPts val="0"/>
              </a:spcAft>
              <a:buClr>
                <a:schemeClr val="lt1"/>
              </a:buClr>
              <a:buSzPts val="1000"/>
              <a:buFont typeface="Sora"/>
              <a:buChar char="●"/>
              <a:defRPr sz="1000"/>
            </a:lvl4pPr>
            <a:lvl5pPr marL="2286000" lvl="4" indent="-292100">
              <a:lnSpc>
                <a:spcPct val="115000"/>
              </a:lnSpc>
              <a:spcBef>
                <a:spcPts val="800"/>
              </a:spcBef>
              <a:spcAft>
                <a:spcPts val="0"/>
              </a:spcAft>
              <a:buClr>
                <a:schemeClr val="lt1"/>
              </a:buClr>
              <a:buSzPts val="1000"/>
              <a:buFont typeface="Sora"/>
              <a:buChar char="○"/>
              <a:defRPr sz="1000"/>
            </a:lvl5pPr>
            <a:lvl6pPr marL="2743200" lvl="5" indent="-292100">
              <a:lnSpc>
                <a:spcPct val="115000"/>
              </a:lnSpc>
              <a:spcBef>
                <a:spcPts val="800"/>
              </a:spcBef>
              <a:spcAft>
                <a:spcPts val="0"/>
              </a:spcAft>
              <a:buClr>
                <a:schemeClr val="lt1"/>
              </a:buClr>
              <a:buSzPts val="1000"/>
              <a:buFont typeface="Sora"/>
              <a:buChar char="■"/>
              <a:defRPr sz="1000"/>
            </a:lvl6pPr>
            <a:lvl7pPr marL="3200400" lvl="6" indent="-292100">
              <a:lnSpc>
                <a:spcPct val="115000"/>
              </a:lnSpc>
              <a:spcBef>
                <a:spcPts val="800"/>
              </a:spcBef>
              <a:spcAft>
                <a:spcPts val="0"/>
              </a:spcAft>
              <a:buClr>
                <a:schemeClr val="lt1"/>
              </a:buClr>
              <a:buSzPts val="1000"/>
              <a:buFont typeface="Sora"/>
              <a:buChar char="●"/>
              <a:defRPr sz="1000"/>
            </a:lvl7pPr>
            <a:lvl8pPr marL="3657600" lvl="7" indent="-292100">
              <a:lnSpc>
                <a:spcPct val="115000"/>
              </a:lnSpc>
              <a:spcBef>
                <a:spcPts val="800"/>
              </a:spcBef>
              <a:spcAft>
                <a:spcPts val="0"/>
              </a:spcAft>
              <a:buClr>
                <a:schemeClr val="lt1"/>
              </a:buClr>
              <a:buSzPts val="1000"/>
              <a:buFont typeface="Sora"/>
              <a:buChar char="○"/>
              <a:defRPr sz="1000"/>
            </a:lvl8pPr>
            <a:lvl9pPr marL="4114800" lvl="8" indent="-292100">
              <a:lnSpc>
                <a:spcPct val="115000"/>
              </a:lnSpc>
              <a:spcBef>
                <a:spcPts val="800"/>
              </a:spcBef>
              <a:spcAft>
                <a:spcPts val="800"/>
              </a:spcAft>
              <a:buClr>
                <a:schemeClr val="lt1"/>
              </a:buClr>
              <a:buSzPts val="1000"/>
              <a:buFont typeface="Sora"/>
              <a:buChar char="■"/>
              <a:defRPr sz="1000"/>
            </a:lvl9pPr>
          </a:lstStyle>
          <a:p>
            <a:endParaRPr/>
          </a:p>
        </p:txBody>
      </p:sp>
      <p:sp>
        <p:nvSpPr>
          <p:cNvPr id="73" name="Google Shape;73;p3"/>
          <p:cNvSpPr txBox="1">
            <a:spLocks noGrp="1"/>
          </p:cNvSpPr>
          <p:nvPr>
            <p:ph type="title" idx="3"/>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 Alt 4">
  <p:cSld name="BLANK_1_1_1_1_1_1_1_1_1_1_2_1">
    <p:spTree>
      <p:nvGrpSpPr>
        <p:cNvPr id="1" name="Shape 432"/>
        <p:cNvGrpSpPr/>
        <p:nvPr/>
      </p:nvGrpSpPr>
      <p:grpSpPr>
        <a:xfrm>
          <a:off x="0" y="0"/>
          <a:ext cx="0" cy="0"/>
          <a:chOff x="0" y="0"/>
          <a:chExt cx="0" cy="0"/>
        </a:xfrm>
      </p:grpSpPr>
      <p:grpSp>
        <p:nvGrpSpPr>
          <p:cNvPr id="433" name="Google Shape;433;p21"/>
          <p:cNvGrpSpPr/>
          <p:nvPr/>
        </p:nvGrpSpPr>
        <p:grpSpPr>
          <a:xfrm flipH="1">
            <a:off x="3199575" y="156175"/>
            <a:ext cx="1851000" cy="1225325"/>
            <a:chOff x="461225" y="3875100"/>
            <a:chExt cx="1851000" cy="1225325"/>
          </a:xfrm>
        </p:grpSpPr>
        <p:grpSp>
          <p:nvGrpSpPr>
            <p:cNvPr id="434" name="Google Shape;434;p21"/>
            <p:cNvGrpSpPr/>
            <p:nvPr/>
          </p:nvGrpSpPr>
          <p:grpSpPr>
            <a:xfrm>
              <a:off x="461225" y="3875100"/>
              <a:ext cx="1851000" cy="114600"/>
              <a:chOff x="461225" y="3504775"/>
              <a:chExt cx="1851000" cy="114600"/>
            </a:xfrm>
          </p:grpSpPr>
          <p:sp>
            <p:nvSpPr>
              <p:cNvPr id="435" name="Google Shape;435;p21"/>
              <p:cNvSpPr/>
              <p:nvPr/>
            </p:nvSpPr>
            <p:spPr>
              <a:xfrm>
                <a:off x="4612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36" name="Google Shape;436;p21"/>
              <p:cNvSpPr/>
              <p:nvPr/>
            </p:nvSpPr>
            <p:spPr>
              <a:xfrm>
                <a:off x="8314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37" name="Google Shape;437;p21"/>
              <p:cNvSpPr/>
              <p:nvPr/>
            </p:nvSpPr>
            <p:spPr>
              <a:xfrm>
                <a:off x="12016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38" name="Google Shape;438;p21"/>
              <p:cNvSpPr/>
              <p:nvPr/>
            </p:nvSpPr>
            <p:spPr>
              <a:xfrm>
                <a:off x="15718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39" name="Google Shape;439;p21"/>
              <p:cNvSpPr/>
              <p:nvPr/>
            </p:nvSpPr>
            <p:spPr>
              <a:xfrm>
                <a:off x="19420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440" name="Google Shape;440;p21"/>
            <p:cNvGrpSpPr/>
            <p:nvPr/>
          </p:nvGrpSpPr>
          <p:grpSpPr>
            <a:xfrm>
              <a:off x="461225" y="3989700"/>
              <a:ext cx="1480800" cy="1110725"/>
              <a:chOff x="461225" y="3249175"/>
              <a:chExt cx="1480800" cy="1110725"/>
            </a:xfrm>
          </p:grpSpPr>
          <p:sp>
            <p:nvSpPr>
              <p:cNvPr id="441" name="Google Shape;441;p21"/>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42" name="Google Shape;442;p21"/>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43" name="Google Shape;443;p21"/>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44" name="Google Shape;444;p21"/>
              <p:cNvSpPr/>
              <p:nvPr/>
            </p:nvSpPr>
            <p:spPr>
              <a:xfrm>
                <a:off x="1201625" y="3989700"/>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445" name="Google Shape;445;p21"/>
            <p:cNvGrpSpPr/>
            <p:nvPr/>
          </p:nvGrpSpPr>
          <p:grpSpPr>
            <a:xfrm>
              <a:off x="831425" y="4360025"/>
              <a:ext cx="1480800" cy="370200"/>
              <a:chOff x="831425" y="3249175"/>
              <a:chExt cx="1480800" cy="370200"/>
            </a:xfrm>
          </p:grpSpPr>
          <p:sp>
            <p:nvSpPr>
              <p:cNvPr id="446" name="Google Shape;446;p21"/>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47" name="Google Shape;447;p21"/>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48" name="Google Shape;448;p21"/>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49" name="Google Shape;449;p21"/>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450" name="Google Shape;450;p21"/>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451" name="Google Shape;451;p21"/>
          <p:cNvSpPr/>
          <p:nvPr/>
        </p:nvSpPr>
        <p:spPr>
          <a:xfrm>
            <a:off x="5023375" y="3994875"/>
            <a:ext cx="3941541" cy="1148616"/>
          </a:xfrm>
          <a:custGeom>
            <a:avLst/>
            <a:gdLst/>
            <a:ahLst/>
            <a:cxnLst/>
            <a:rect l="l" t="t" r="r" b="b"/>
            <a:pathLst>
              <a:path w="109754" h="47273" extrusionOk="0">
                <a:moveTo>
                  <a:pt x="93188" y="0"/>
                </a:moveTo>
                <a:lnTo>
                  <a:pt x="91918" y="29"/>
                </a:lnTo>
                <a:lnTo>
                  <a:pt x="90619" y="87"/>
                </a:lnTo>
                <a:lnTo>
                  <a:pt x="89292" y="144"/>
                </a:lnTo>
                <a:lnTo>
                  <a:pt x="87906" y="260"/>
                </a:lnTo>
                <a:lnTo>
                  <a:pt x="86521" y="404"/>
                </a:lnTo>
                <a:lnTo>
                  <a:pt x="85107" y="606"/>
                </a:lnTo>
                <a:lnTo>
                  <a:pt x="83664" y="808"/>
                </a:lnTo>
                <a:lnTo>
                  <a:pt x="82163" y="1039"/>
                </a:lnTo>
                <a:lnTo>
                  <a:pt x="80663" y="1328"/>
                </a:lnTo>
                <a:lnTo>
                  <a:pt x="79162" y="1616"/>
                </a:lnTo>
                <a:lnTo>
                  <a:pt x="77604" y="1963"/>
                </a:lnTo>
                <a:lnTo>
                  <a:pt x="76045" y="2309"/>
                </a:lnTo>
                <a:lnTo>
                  <a:pt x="74458" y="2713"/>
                </a:lnTo>
                <a:lnTo>
                  <a:pt x="72842" y="3146"/>
                </a:lnTo>
                <a:lnTo>
                  <a:pt x="71226" y="3579"/>
                </a:lnTo>
                <a:lnTo>
                  <a:pt x="69581" y="4069"/>
                </a:lnTo>
                <a:lnTo>
                  <a:pt x="67907" y="4560"/>
                </a:lnTo>
                <a:lnTo>
                  <a:pt x="66233" y="5108"/>
                </a:lnTo>
                <a:lnTo>
                  <a:pt x="64559" y="5657"/>
                </a:lnTo>
                <a:lnTo>
                  <a:pt x="62856" y="6263"/>
                </a:lnTo>
                <a:lnTo>
                  <a:pt x="61154" y="6869"/>
                </a:lnTo>
                <a:lnTo>
                  <a:pt x="59422" y="7504"/>
                </a:lnTo>
                <a:lnTo>
                  <a:pt x="57690" y="8167"/>
                </a:lnTo>
                <a:lnTo>
                  <a:pt x="55959" y="8860"/>
                </a:lnTo>
                <a:lnTo>
                  <a:pt x="54227" y="9582"/>
                </a:lnTo>
                <a:lnTo>
                  <a:pt x="52467" y="10332"/>
                </a:lnTo>
                <a:lnTo>
                  <a:pt x="50735" y="11082"/>
                </a:lnTo>
                <a:lnTo>
                  <a:pt x="48975" y="11890"/>
                </a:lnTo>
                <a:lnTo>
                  <a:pt x="47214" y="12698"/>
                </a:lnTo>
                <a:lnTo>
                  <a:pt x="45454" y="13535"/>
                </a:lnTo>
                <a:lnTo>
                  <a:pt x="43694" y="14401"/>
                </a:lnTo>
                <a:lnTo>
                  <a:pt x="41933" y="15296"/>
                </a:lnTo>
                <a:lnTo>
                  <a:pt x="40230" y="16190"/>
                </a:lnTo>
                <a:lnTo>
                  <a:pt x="38528" y="17085"/>
                </a:lnTo>
                <a:lnTo>
                  <a:pt x="36825" y="18009"/>
                </a:lnTo>
                <a:lnTo>
                  <a:pt x="35122" y="18961"/>
                </a:lnTo>
                <a:lnTo>
                  <a:pt x="33477" y="19913"/>
                </a:lnTo>
                <a:lnTo>
                  <a:pt x="31832" y="20895"/>
                </a:lnTo>
                <a:lnTo>
                  <a:pt x="30187" y="21876"/>
                </a:lnTo>
                <a:lnTo>
                  <a:pt x="28600" y="22857"/>
                </a:lnTo>
                <a:lnTo>
                  <a:pt x="27013" y="23867"/>
                </a:lnTo>
                <a:lnTo>
                  <a:pt x="25454" y="24877"/>
                </a:lnTo>
                <a:lnTo>
                  <a:pt x="23925" y="25887"/>
                </a:lnTo>
                <a:lnTo>
                  <a:pt x="22395" y="26926"/>
                </a:lnTo>
                <a:lnTo>
                  <a:pt x="20923" y="27965"/>
                </a:lnTo>
                <a:lnTo>
                  <a:pt x="19480" y="29004"/>
                </a:lnTo>
                <a:lnTo>
                  <a:pt x="18037" y="30072"/>
                </a:lnTo>
                <a:lnTo>
                  <a:pt x="16652" y="31111"/>
                </a:lnTo>
                <a:lnTo>
                  <a:pt x="15354" y="32150"/>
                </a:lnTo>
                <a:lnTo>
                  <a:pt x="14084" y="33160"/>
                </a:lnTo>
                <a:lnTo>
                  <a:pt x="12843" y="34199"/>
                </a:lnTo>
                <a:lnTo>
                  <a:pt x="11631" y="35209"/>
                </a:lnTo>
                <a:lnTo>
                  <a:pt x="10447" y="36248"/>
                </a:lnTo>
                <a:lnTo>
                  <a:pt x="9293" y="37258"/>
                </a:lnTo>
                <a:lnTo>
                  <a:pt x="8196" y="38297"/>
                </a:lnTo>
                <a:lnTo>
                  <a:pt x="7129" y="39307"/>
                </a:lnTo>
                <a:lnTo>
                  <a:pt x="6090" y="40317"/>
                </a:lnTo>
                <a:lnTo>
                  <a:pt x="5108" y="41327"/>
                </a:lnTo>
                <a:lnTo>
                  <a:pt x="4156" y="42337"/>
                </a:lnTo>
                <a:lnTo>
                  <a:pt x="3233" y="43347"/>
                </a:lnTo>
                <a:lnTo>
                  <a:pt x="2367" y="44357"/>
                </a:lnTo>
                <a:lnTo>
                  <a:pt x="1530" y="45339"/>
                </a:lnTo>
                <a:lnTo>
                  <a:pt x="751" y="46320"/>
                </a:lnTo>
                <a:lnTo>
                  <a:pt x="0" y="47272"/>
                </a:lnTo>
                <a:lnTo>
                  <a:pt x="76016" y="47272"/>
                </a:lnTo>
                <a:lnTo>
                  <a:pt x="78152" y="45916"/>
                </a:lnTo>
                <a:lnTo>
                  <a:pt x="80230" y="44531"/>
                </a:lnTo>
                <a:lnTo>
                  <a:pt x="82250" y="43145"/>
                </a:lnTo>
                <a:lnTo>
                  <a:pt x="84241" y="41731"/>
                </a:lnTo>
                <a:lnTo>
                  <a:pt x="86146" y="40317"/>
                </a:lnTo>
                <a:lnTo>
                  <a:pt x="88022" y="38903"/>
                </a:lnTo>
                <a:lnTo>
                  <a:pt x="89840" y="37460"/>
                </a:lnTo>
                <a:lnTo>
                  <a:pt x="91572" y="36046"/>
                </a:lnTo>
                <a:lnTo>
                  <a:pt x="93245" y="34603"/>
                </a:lnTo>
                <a:lnTo>
                  <a:pt x="94862" y="33160"/>
                </a:lnTo>
                <a:lnTo>
                  <a:pt x="96420" y="31717"/>
                </a:lnTo>
                <a:lnTo>
                  <a:pt x="97892" y="30303"/>
                </a:lnTo>
                <a:lnTo>
                  <a:pt x="99277" y="28860"/>
                </a:lnTo>
                <a:lnTo>
                  <a:pt x="100605" y="27446"/>
                </a:lnTo>
                <a:lnTo>
                  <a:pt x="101846" y="26060"/>
                </a:lnTo>
                <a:lnTo>
                  <a:pt x="103000" y="24646"/>
                </a:lnTo>
                <a:lnTo>
                  <a:pt x="104068" y="23290"/>
                </a:lnTo>
                <a:lnTo>
                  <a:pt x="105049" y="21934"/>
                </a:lnTo>
                <a:lnTo>
                  <a:pt x="105944" y="20606"/>
                </a:lnTo>
                <a:lnTo>
                  <a:pt x="106752" y="19307"/>
                </a:lnTo>
                <a:lnTo>
                  <a:pt x="107444" y="18037"/>
                </a:lnTo>
                <a:lnTo>
                  <a:pt x="107791" y="17431"/>
                </a:lnTo>
                <a:lnTo>
                  <a:pt x="108079" y="16796"/>
                </a:lnTo>
                <a:lnTo>
                  <a:pt x="108339" y="16190"/>
                </a:lnTo>
                <a:lnTo>
                  <a:pt x="108599" y="15584"/>
                </a:lnTo>
                <a:lnTo>
                  <a:pt x="108830" y="15007"/>
                </a:lnTo>
                <a:lnTo>
                  <a:pt x="109032" y="14401"/>
                </a:lnTo>
                <a:lnTo>
                  <a:pt x="109205" y="13824"/>
                </a:lnTo>
                <a:lnTo>
                  <a:pt x="109349" y="13218"/>
                </a:lnTo>
                <a:lnTo>
                  <a:pt x="109493" y="12670"/>
                </a:lnTo>
                <a:lnTo>
                  <a:pt x="109609" y="12092"/>
                </a:lnTo>
                <a:lnTo>
                  <a:pt x="109667" y="11544"/>
                </a:lnTo>
                <a:lnTo>
                  <a:pt x="109724" y="10996"/>
                </a:lnTo>
                <a:lnTo>
                  <a:pt x="109753" y="10447"/>
                </a:lnTo>
                <a:lnTo>
                  <a:pt x="109753" y="9928"/>
                </a:lnTo>
                <a:lnTo>
                  <a:pt x="109753" y="9437"/>
                </a:lnTo>
                <a:lnTo>
                  <a:pt x="109695" y="8918"/>
                </a:lnTo>
                <a:lnTo>
                  <a:pt x="109609" y="8427"/>
                </a:lnTo>
                <a:lnTo>
                  <a:pt x="109522" y="7965"/>
                </a:lnTo>
                <a:lnTo>
                  <a:pt x="109378" y="7504"/>
                </a:lnTo>
                <a:lnTo>
                  <a:pt x="109234" y="7042"/>
                </a:lnTo>
                <a:lnTo>
                  <a:pt x="109060" y="6609"/>
                </a:lnTo>
                <a:lnTo>
                  <a:pt x="108858" y="6176"/>
                </a:lnTo>
                <a:lnTo>
                  <a:pt x="108656" y="5801"/>
                </a:lnTo>
                <a:lnTo>
                  <a:pt x="108426" y="5426"/>
                </a:lnTo>
                <a:lnTo>
                  <a:pt x="108195" y="5079"/>
                </a:lnTo>
                <a:lnTo>
                  <a:pt x="107935" y="4733"/>
                </a:lnTo>
                <a:lnTo>
                  <a:pt x="107646" y="4416"/>
                </a:lnTo>
                <a:lnTo>
                  <a:pt x="107358" y="4098"/>
                </a:lnTo>
                <a:lnTo>
                  <a:pt x="107011" y="3810"/>
                </a:lnTo>
                <a:lnTo>
                  <a:pt x="106694" y="3492"/>
                </a:lnTo>
                <a:lnTo>
                  <a:pt x="106319" y="3232"/>
                </a:lnTo>
                <a:lnTo>
                  <a:pt x="105944" y="2944"/>
                </a:lnTo>
                <a:lnTo>
                  <a:pt x="105568" y="2684"/>
                </a:lnTo>
                <a:lnTo>
                  <a:pt x="105164" y="2453"/>
                </a:lnTo>
                <a:lnTo>
                  <a:pt x="104732" y="2222"/>
                </a:lnTo>
                <a:lnTo>
                  <a:pt x="104270" y="1991"/>
                </a:lnTo>
                <a:lnTo>
                  <a:pt x="103808" y="1789"/>
                </a:lnTo>
                <a:lnTo>
                  <a:pt x="103317" y="1587"/>
                </a:lnTo>
                <a:lnTo>
                  <a:pt x="102307" y="1212"/>
                </a:lnTo>
                <a:lnTo>
                  <a:pt x="101211" y="895"/>
                </a:lnTo>
                <a:lnTo>
                  <a:pt x="100027" y="635"/>
                </a:lnTo>
                <a:lnTo>
                  <a:pt x="98815" y="404"/>
                </a:lnTo>
                <a:lnTo>
                  <a:pt x="97517" y="231"/>
                </a:lnTo>
                <a:lnTo>
                  <a:pt x="96131" y="116"/>
                </a:lnTo>
                <a:lnTo>
                  <a:pt x="94688" y="29"/>
                </a:lnTo>
                <a:lnTo>
                  <a:pt x="93188" y="0"/>
                </a:ln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u="sng">
              <a:solidFill>
                <a:schemeClr val="lt1"/>
              </a:solidFill>
              <a:latin typeface="Sora"/>
              <a:ea typeface="Sora"/>
              <a:cs typeface="Sora"/>
              <a:sym typeface="Sora"/>
            </a:endParaRPr>
          </a:p>
        </p:txBody>
      </p:sp>
      <p:sp>
        <p:nvSpPr>
          <p:cNvPr id="452" name="Google Shape;452;p21"/>
          <p:cNvSpPr/>
          <p:nvPr/>
        </p:nvSpPr>
        <p:spPr>
          <a:xfrm rot="5400000">
            <a:off x="6364434" y="2363929"/>
            <a:ext cx="912991" cy="4646142"/>
          </a:xfrm>
          <a:custGeom>
            <a:avLst/>
            <a:gdLst/>
            <a:ahLst/>
            <a:cxnLst/>
            <a:rect l="l" t="t" r="r" b="b"/>
            <a:pathLst>
              <a:path w="39886" h="93762" fill="none" extrusionOk="0">
                <a:moveTo>
                  <a:pt x="39886" y="0"/>
                </a:moveTo>
                <a:lnTo>
                  <a:pt x="7330" y="0"/>
                </a:lnTo>
                <a:lnTo>
                  <a:pt x="7330" y="0"/>
                </a:lnTo>
                <a:lnTo>
                  <a:pt x="6362" y="3051"/>
                </a:lnTo>
                <a:lnTo>
                  <a:pt x="5470" y="6176"/>
                </a:lnTo>
                <a:lnTo>
                  <a:pt x="4614" y="9413"/>
                </a:lnTo>
                <a:lnTo>
                  <a:pt x="3832" y="12725"/>
                </a:lnTo>
                <a:lnTo>
                  <a:pt x="3088" y="16148"/>
                </a:lnTo>
                <a:lnTo>
                  <a:pt x="2456" y="19608"/>
                </a:lnTo>
                <a:lnTo>
                  <a:pt x="1860" y="23143"/>
                </a:lnTo>
                <a:lnTo>
                  <a:pt x="1340" y="26715"/>
                </a:lnTo>
                <a:lnTo>
                  <a:pt x="1340" y="26715"/>
                </a:lnTo>
                <a:lnTo>
                  <a:pt x="930" y="29989"/>
                </a:lnTo>
                <a:lnTo>
                  <a:pt x="633" y="33263"/>
                </a:lnTo>
                <a:lnTo>
                  <a:pt x="372" y="36463"/>
                </a:lnTo>
                <a:lnTo>
                  <a:pt x="186" y="39625"/>
                </a:lnTo>
                <a:lnTo>
                  <a:pt x="37" y="42714"/>
                </a:lnTo>
                <a:lnTo>
                  <a:pt x="0" y="45802"/>
                </a:lnTo>
                <a:lnTo>
                  <a:pt x="0" y="48778"/>
                </a:lnTo>
                <a:lnTo>
                  <a:pt x="112" y="51755"/>
                </a:lnTo>
                <a:lnTo>
                  <a:pt x="223" y="54620"/>
                </a:lnTo>
                <a:lnTo>
                  <a:pt x="447" y="57448"/>
                </a:lnTo>
                <a:lnTo>
                  <a:pt x="707" y="60201"/>
                </a:lnTo>
                <a:lnTo>
                  <a:pt x="1042" y="62843"/>
                </a:lnTo>
                <a:lnTo>
                  <a:pt x="1414" y="65447"/>
                </a:lnTo>
                <a:lnTo>
                  <a:pt x="1860" y="67940"/>
                </a:lnTo>
                <a:lnTo>
                  <a:pt x="2381" y="70358"/>
                </a:lnTo>
                <a:lnTo>
                  <a:pt x="2939" y="72665"/>
                </a:lnTo>
                <a:lnTo>
                  <a:pt x="3535" y="74898"/>
                </a:lnTo>
                <a:lnTo>
                  <a:pt x="4204" y="77018"/>
                </a:lnTo>
                <a:lnTo>
                  <a:pt x="4949" y="79028"/>
                </a:lnTo>
                <a:lnTo>
                  <a:pt x="5321" y="79995"/>
                </a:lnTo>
                <a:lnTo>
                  <a:pt x="5693" y="80925"/>
                </a:lnTo>
                <a:lnTo>
                  <a:pt x="6102" y="81855"/>
                </a:lnTo>
                <a:lnTo>
                  <a:pt x="6549" y="82748"/>
                </a:lnTo>
                <a:lnTo>
                  <a:pt x="6958" y="83567"/>
                </a:lnTo>
                <a:lnTo>
                  <a:pt x="7404" y="84385"/>
                </a:lnTo>
                <a:lnTo>
                  <a:pt x="7851" y="85204"/>
                </a:lnTo>
                <a:lnTo>
                  <a:pt x="8334" y="85948"/>
                </a:lnTo>
                <a:lnTo>
                  <a:pt x="8818" y="86692"/>
                </a:lnTo>
                <a:lnTo>
                  <a:pt x="9302" y="87362"/>
                </a:lnTo>
                <a:lnTo>
                  <a:pt x="9786" y="88032"/>
                </a:lnTo>
                <a:lnTo>
                  <a:pt x="10306" y="88664"/>
                </a:lnTo>
                <a:lnTo>
                  <a:pt x="10827" y="89259"/>
                </a:lnTo>
                <a:lnTo>
                  <a:pt x="11385" y="89818"/>
                </a:lnTo>
                <a:lnTo>
                  <a:pt x="11906" y="90338"/>
                </a:lnTo>
                <a:lnTo>
                  <a:pt x="12464" y="90822"/>
                </a:lnTo>
                <a:lnTo>
                  <a:pt x="13060" y="91306"/>
                </a:lnTo>
                <a:lnTo>
                  <a:pt x="13618" y="91715"/>
                </a:lnTo>
                <a:lnTo>
                  <a:pt x="14213" y="92087"/>
                </a:lnTo>
                <a:lnTo>
                  <a:pt x="14808" y="92422"/>
                </a:lnTo>
                <a:lnTo>
                  <a:pt x="15404" y="92757"/>
                </a:lnTo>
                <a:lnTo>
                  <a:pt x="16036" y="93017"/>
                </a:lnTo>
                <a:lnTo>
                  <a:pt x="16669" y="93241"/>
                </a:lnTo>
                <a:lnTo>
                  <a:pt x="17301" y="93427"/>
                </a:lnTo>
                <a:lnTo>
                  <a:pt x="17971" y="93575"/>
                </a:lnTo>
                <a:lnTo>
                  <a:pt x="18604" y="93687"/>
                </a:lnTo>
                <a:lnTo>
                  <a:pt x="18604" y="93687"/>
                </a:lnTo>
                <a:lnTo>
                  <a:pt x="19311" y="93762"/>
                </a:lnTo>
                <a:lnTo>
                  <a:pt x="20017" y="93762"/>
                </a:lnTo>
                <a:lnTo>
                  <a:pt x="20017" y="93762"/>
                </a:lnTo>
                <a:lnTo>
                  <a:pt x="20650" y="93762"/>
                </a:lnTo>
                <a:lnTo>
                  <a:pt x="21320" y="93687"/>
                </a:lnTo>
                <a:lnTo>
                  <a:pt x="21952" y="93613"/>
                </a:lnTo>
                <a:lnTo>
                  <a:pt x="22622" y="93464"/>
                </a:lnTo>
                <a:lnTo>
                  <a:pt x="23254" y="93315"/>
                </a:lnTo>
                <a:lnTo>
                  <a:pt x="23924" y="93092"/>
                </a:lnTo>
                <a:lnTo>
                  <a:pt x="24557" y="92831"/>
                </a:lnTo>
                <a:lnTo>
                  <a:pt x="25189" y="92571"/>
                </a:lnTo>
                <a:lnTo>
                  <a:pt x="25859" y="92236"/>
                </a:lnTo>
                <a:lnTo>
                  <a:pt x="26491" y="91901"/>
                </a:lnTo>
                <a:lnTo>
                  <a:pt x="27124" y="91529"/>
                </a:lnTo>
                <a:lnTo>
                  <a:pt x="27794" y="91083"/>
                </a:lnTo>
                <a:lnTo>
                  <a:pt x="28426" y="90636"/>
                </a:lnTo>
                <a:lnTo>
                  <a:pt x="29059" y="90152"/>
                </a:lnTo>
                <a:lnTo>
                  <a:pt x="29691" y="89632"/>
                </a:lnTo>
                <a:lnTo>
                  <a:pt x="30324" y="89073"/>
                </a:lnTo>
                <a:lnTo>
                  <a:pt x="30956" y="88515"/>
                </a:lnTo>
                <a:lnTo>
                  <a:pt x="31589" y="87883"/>
                </a:lnTo>
                <a:lnTo>
                  <a:pt x="32221" y="87250"/>
                </a:lnTo>
                <a:lnTo>
                  <a:pt x="32817" y="86581"/>
                </a:lnTo>
                <a:lnTo>
                  <a:pt x="33449" y="85874"/>
                </a:lnTo>
                <a:lnTo>
                  <a:pt x="34045" y="85129"/>
                </a:lnTo>
                <a:lnTo>
                  <a:pt x="35272" y="83567"/>
                </a:lnTo>
                <a:lnTo>
                  <a:pt x="36463" y="81892"/>
                </a:lnTo>
                <a:lnTo>
                  <a:pt x="37616" y="80107"/>
                </a:lnTo>
                <a:lnTo>
                  <a:pt x="38770" y="78209"/>
                </a:lnTo>
                <a:lnTo>
                  <a:pt x="39886" y="76200"/>
                </a:lnTo>
                <a:lnTo>
                  <a:pt x="39886" y="0"/>
                </a:lnTo>
                <a:lnTo>
                  <a:pt x="39886"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453" name="Google Shape;453;p21"/>
          <p:cNvSpPr txBox="1">
            <a:spLocks noGrp="1"/>
          </p:cNvSpPr>
          <p:nvPr>
            <p:ph type="title" idx="2"/>
          </p:nvPr>
        </p:nvSpPr>
        <p:spPr>
          <a:xfrm>
            <a:off x="115025" y="502775"/>
            <a:ext cx="3941700" cy="12006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454" name="Google Shape;454;p21"/>
          <p:cNvSpPr/>
          <p:nvPr/>
        </p:nvSpPr>
        <p:spPr>
          <a:xfrm>
            <a:off x="1643225" y="-725"/>
            <a:ext cx="5761425" cy="711800"/>
          </a:xfrm>
          <a:custGeom>
            <a:avLst/>
            <a:gdLst/>
            <a:ahLst/>
            <a:cxnLst/>
            <a:rect l="l" t="t" r="r" b="b"/>
            <a:pathLst>
              <a:path w="230457" h="28472" extrusionOk="0">
                <a:moveTo>
                  <a:pt x="0" y="0"/>
                </a:moveTo>
                <a:lnTo>
                  <a:pt x="230457" y="28472"/>
                </a:lnTo>
                <a:lnTo>
                  <a:pt x="220381" y="20"/>
                </a:lnTo>
                <a:close/>
              </a:path>
            </a:pathLst>
          </a:custGeom>
          <a:solidFill>
            <a:schemeClr val="lt1"/>
          </a:solidFill>
          <a:ln>
            <a:noFill/>
          </a:ln>
        </p:spPr>
      </p:sp>
      <p:sp>
        <p:nvSpPr>
          <p:cNvPr id="455" name="Google Shape;455;p21"/>
          <p:cNvSpPr/>
          <p:nvPr/>
        </p:nvSpPr>
        <p:spPr>
          <a:xfrm>
            <a:off x="7140700" y="-1350"/>
            <a:ext cx="2003375" cy="714225"/>
          </a:xfrm>
          <a:custGeom>
            <a:avLst/>
            <a:gdLst/>
            <a:ahLst/>
            <a:cxnLst/>
            <a:rect l="l" t="t" r="r" b="b"/>
            <a:pathLst>
              <a:path w="80135" h="28569" extrusionOk="0">
                <a:moveTo>
                  <a:pt x="10558" y="28569"/>
                </a:moveTo>
                <a:lnTo>
                  <a:pt x="67491" y="18220"/>
                </a:lnTo>
                <a:lnTo>
                  <a:pt x="80135" y="0"/>
                </a:lnTo>
                <a:lnTo>
                  <a:pt x="0" y="45"/>
                </a:lnTo>
                <a:close/>
              </a:path>
            </a:pathLst>
          </a:custGeom>
          <a:gradFill>
            <a:gsLst>
              <a:gs pos="0">
                <a:schemeClr val="accent2"/>
              </a:gs>
              <a:gs pos="21000">
                <a:schemeClr val="lt2"/>
              </a:gs>
              <a:gs pos="49000">
                <a:schemeClr val="accent1"/>
              </a:gs>
              <a:gs pos="75000">
                <a:schemeClr val="accent3"/>
              </a:gs>
              <a:gs pos="100000">
                <a:schemeClr val="accent4"/>
              </a:gs>
            </a:gsLst>
            <a:lin ang="0" scaled="0"/>
          </a:gradFill>
          <a:ln>
            <a:noFill/>
          </a:ln>
          <a:effectLst>
            <a:outerShdw blurRad="314325" dist="28575" dir="5400000" algn="bl" rotWithShape="0">
              <a:schemeClr val="accent4">
                <a:alpha val="24000"/>
              </a:schemeClr>
            </a:outerShdw>
          </a:effectLst>
        </p:spPr>
      </p:sp>
      <p:sp>
        <p:nvSpPr>
          <p:cNvPr id="456" name="Google Shape;456;p21"/>
          <p:cNvSpPr txBox="1">
            <a:spLocks noGrp="1"/>
          </p:cNvSpPr>
          <p:nvPr>
            <p:ph type="title" idx="3"/>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extLst>
    <p:ext uri="{DCECCB84-F9BA-43D5-87BE-67443E8EF086}">
      <p15:sldGuideLst xmlns:p15="http://schemas.microsoft.com/office/powerpoint/2012/main">
        <p15:guide id="1" orient="horz" pos="317">
          <p15:clr>
            <a:srgbClr val="E46962"/>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teps">
  <p:cSld name="BLANK_1_1_1_1_1_1_1_1_1_1_2_1_1">
    <p:spTree>
      <p:nvGrpSpPr>
        <p:cNvPr id="1" name="Shape 457"/>
        <p:cNvGrpSpPr/>
        <p:nvPr/>
      </p:nvGrpSpPr>
      <p:grpSpPr>
        <a:xfrm>
          <a:off x="0" y="0"/>
          <a:ext cx="0" cy="0"/>
          <a:chOff x="0" y="0"/>
          <a:chExt cx="0" cy="0"/>
        </a:xfrm>
      </p:grpSpPr>
      <p:grpSp>
        <p:nvGrpSpPr>
          <p:cNvPr id="458" name="Google Shape;458;p22"/>
          <p:cNvGrpSpPr/>
          <p:nvPr/>
        </p:nvGrpSpPr>
        <p:grpSpPr>
          <a:xfrm flipH="1">
            <a:off x="3199575" y="156175"/>
            <a:ext cx="1851000" cy="1225325"/>
            <a:chOff x="461225" y="3875100"/>
            <a:chExt cx="1851000" cy="1225325"/>
          </a:xfrm>
        </p:grpSpPr>
        <p:grpSp>
          <p:nvGrpSpPr>
            <p:cNvPr id="459" name="Google Shape;459;p22"/>
            <p:cNvGrpSpPr/>
            <p:nvPr/>
          </p:nvGrpSpPr>
          <p:grpSpPr>
            <a:xfrm>
              <a:off x="461225" y="3875100"/>
              <a:ext cx="1851000" cy="114600"/>
              <a:chOff x="461225" y="3504775"/>
              <a:chExt cx="1851000" cy="114600"/>
            </a:xfrm>
          </p:grpSpPr>
          <p:sp>
            <p:nvSpPr>
              <p:cNvPr id="460" name="Google Shape;460;p22"/>
              <p:cNvSpPr/>
              <p:nvPr/>
            </p:nvSpPr>
            <p:spPr>
              <a:xfrm>
                <a:off x="4612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61" name="Google Shape;461;p22"/>
              <p:cNvSpPr/>
              <p:nvPr/>
            </p:nvSpPr>
            <p:spPr>
              <a:xfrm>
                <a:off x="8314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62" name="Google Shape;462;p22"/>
              <p:cNvSpPr/>
              <p:nvPr/>
            </p:nvSpPr>
            <p:spPr>
              <a:xfrm>
                <a:off x="12016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63" name="Google Shape;463;p22"/>
              <p:cNvSpPr/>
              <p:nvPr/>
            </p:nvSpPr>
            <p:spPr>
              <a:xfrm>
                <a:off x="15718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64" name="Google Shape;464;p22"/>
              <p:cNvSpPr/>
              <p:nvPr/>
            </p:nvSpPr>
            <p:spPr>
              <a:xfrm>
                <a:off x="19420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465" name="Google Shape;465;p22"/>
            <p:cNvGrpSpPr/>
            <p:nvPr/>
          </p:nvGrpSpPr>
          <p:grpSpPr>
            <a:xfrm>
              <a:off x="461225" y="3989700"/>
              <a:ext cx="1480800" cy="1110725"/>
              <a:chOff x="461225" y="3249175"/>
              <a:chExt cx="1480800" cy="1110725"/>
            </a:xfrm>
          </p:grpSpPr>
          <p:sp>
            <p:nvSpPr>
              <p:cNvPr id="466" name="Google Shape;466;p22"/>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67" name="Google Shape;467;p22"/>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68" name="Google Shape;468;p22"/>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69" name="Google Shape;469;p22"/>
              <p:cNvSpPr/>
              <p:nvPr/>
            </p:nvSpPr>
            <p:spPr>
              <a:xfrm>
                <a:off x="1201625" y="3989700"/>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470" name="Google Shape;470;p22"/>
            <p:cNvGrpSpPr/>
            <p:nvPr/>
          </p:nvGrpSpPr>
          <p:grpSpPr>
            <a:xfrm>
              <a:off x="831425" y="4360025"/>
              <a:ext cx="1480800" cy="370200"/>
              <a:chOff x="831425" y="3249175"/>
              <a:chExt cx="1480800" cy="370200"/>
            </a:xfrm>
          </p:grpSpPr>
          <p:sp>
            <p:nvSpPr>
              <p:cNvPr id="471" name="Google Shape;471;p22"/>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72" name="Google Shape;472;p22"/>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73" name="Google Shape;473;p22"/>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74" name="Google Shape;474;p22"/>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475" name="Google Shape;475;p22"/>
          <p:cNvSpPr/>
          <p:nvPr/>
        </p:nvSpPr>
        <p:spPr>
          <a:xfrm>
            <a:off x="5023375" y="3994875"/>
            <a:ext cx="3941541" cy="1148616"/>
          </a:xfrm>
          <a:custGeom>
            <a:avLst/>
            <a:gdLst/>
            <a:ahLst/>
            <a:cxnLst/>
            <a:rect l="l" t="t" r="r" b="b"/>
            <a:pathLst>
              <a:path w="109754" h="47273" extrusionOk="0">
                <a:moveTo>
                  <a:pt x="93188" y="0"/>
                </a:moveTo>
                <a:lnTo>
                  <a:pt x="91918" y="29"/>
                </a:lnTo>
                <a:lnTo>
                  <a:pt x="90619" y="87"/>
                </a:lnTo>
                <a:lnTo>
                  <a:pt x="89292" y="144"/>
                </a:lnTo>
                <a:lnTo>
                  <a:pt x="87906" y="260"/>
                </a:lnTo>
                <a:lnTo>
                  <a:pt x="86521" y="404"/>
                </a:lnTo>
                <a:lnTo>
                  <a:pt x="85107" y="606"/>
                </a:lnTo>
                <a:lnTo>
                  <a:pt x="83664" y="808"/>
                </a:lnTo>
                <a:lnTo>
                  <a:pt x="82163" y="1039"/>
                </a:lnTo>
                <a:lnTo>
                  <a:pt x="80663" y="1328"/>
                </a:lnTo>
                <a:lnTo>
                  <a:pt x="79162" y="1616"/>
                </a:lnTo>
                <a:lnTo>
                  <a:pt x="77604" y="1963"/>
                </a:lnTo>
                <a:lnTo>
                  <a:pt x="76045" y="2309"/>
                </a:lnTo>
                <a:lnTo>
                  <a:pt x="74458" y="2713"/>
                </a:lnTo>
                <a:lnTo>
                  <a:pt x="72842" y="3146"/>
                </a:lnTo>
                <a:lnTo>
                  <a:pt x="71226" y="3579"/>
                </a:lnTo>
                <a:lnTo>
                  <a:pt x="69581" y="4069"/>
                </a:lnTo>
                <a:lnTo>
                  <a:pt x="67907" y="4560"/>
                </a:lnTo>
                <a:lnTo>
                  <a:pt x="66233" y="5108"/>
                </a:lnTo>
                <a:lnTo>
                  <a:pt x="64559" y="5657"/>
                </a:lnTo>
                <a:lnTo>
                  <a:pt x="62856" y="6263"/>
                </a:lnTo>
                <a:lnTo>
                  <a:pt x="61154" y="6869"/>
                </a:lnTo>
                <a:lnTo>
                  <a:pt x="59422" y="7504"/>
                </a:lnTo>
                <a:lnTo>
                  <a:pt x="57690" y="8167"/>
                </a:lnTo>
                <a:lnTo>
                  <a:pt x="55959" y="8860"/>
                </a:lnTo>
                <a:lnTo>
                  <a:pt x="54227" y="9582"/>
                </a:lnTo>
                <a:lnTo>
                  <a:pt x="52467" y="10332"/>
                </a:lnTo>
                <a:lnTo>
                  <a:pt x="50735" y="11082"/>
                </a:lnTo>
                <a:lnTo>
                  <a:pt x="48975" y="11890"/>
                </a:lnTo>
                <a:lnTo>
                  <a:pt x="47214" y="12698"/>
                </a:lnTo>
                <a:lnTo>
                  <a:pt x="45454" y="13535"/>
                </a:lnTo>
                <a:lnTo>
                  <a:pt x="43694" y="14401"/>
                </a:lnTo>
                <a:lnTo>
                  <a:pt x="41933" y="15296"/>
                </a:lnTo>
                <a:lnTo>
                  <a:pt x="40230" y="16190"/>
                </a:lnTo>
                <a:lnTo>
                  <a:pt x="38528" y="17085"/>
                </a:lnTo>
                <a:lnTo>
                  <a:pt x="36825" y="18009"/>
                </a:lnTo>
                <a:lnTo>
                  <a:pt x="35122" y="18961"/>
                </a:lnTo>
                <a:lnTo>
                  <a:pt x="33477" y="19913"/>
                </a:lnTo>
                <a:lnTo>
                  <a:pt x="31832" y="20895"/>
                </a:lnTo>
                <a:lnTo>
                  <a:pt x="30187" y="21876"/>
                </a:lnTo>
                <a:lnTo>
                  <a:pt x="28600" y="22857"/>
                </a:lnTo>
                <a:lnTo>
                  <a:pt x="27013" y="23867"/>
                </a:lnTo>
                <a:lnTo>
                  <a:pt x="25454" y="24877"/>
                </a:lnTo>
                <a:lnTo>
                  <a:pt x="23925" y="25887"/>
                </a:lnTo>
                <a:lnTo>
                  <a:pt x="22395" y="26926"/>
                </a:lnTo>
                <a:lnTo>
                  <a:pt x="20923" y="27965"/>
                </a:lnTo>
                <a:lnTo>
                  <a:pt x="19480" y="29004"/>
                </a:lnTo>
                <a:lnTo>
                  <a:pt x="18037" y="30072"/>
                </a:lnTo>
                <a:lnTo>
                  <a:pt x="16652" y="31111"/>
                </a:lnTo>
                <a:lnTo>
                  <a:pt x="15354" y="32150"/>
                </a:lnTo>
                <a:lnTo>
                  <a:pt x="14084" y="33160"/>
                </a:lnTo>
                <a:lnTo>
                  <a:pt x="12843" y="34199"/>
                </a:lnTo>
                <a:lnTo>
                  <a:pt x="11631" y="35209"/>
                </a:lnTo>
                <a:lnTo>
                  <a:pt x="10447" y="36248"/>
                </a:lnTo>
                <a:lnTo>
                  <a:pt x="9293" y="37258"/>
                </a:lnTo>
                <a:lnTo>
                  <a:pt x="8196" y="38297"/>
                </a:lnTo>
                <a:lnTo>
                  <a:pt x="7129" y="39307"/>
                </a:lnTo>
                <a:lnTo>
                  <a:pt x="6090" y="40317"/>
                </a:lnTo>
                <a:lnTo>
                  <a:pt x="5108" y="41327"/>
                </a:lnTo>
                <a:lnTo>
                  <a:pt x="4156" y="42337"/>
                </a:lnTo>
                <a:lnTo>
                  <a:pt x="3233" y="43347"/>
                </a:lnTo>
                <a:lnTo>
                  <a:pt x="2367" y="44357"/>
                </a:lnTo>
                <a:lnTo>
                  <a:pt x="1530" y="45339"/>
                </a:lnTo>
                <a:lnTo>
                  <a:pt x="751" y="46320"/>
                </a:lnTo>
                <a:lnTo>
                  <a:pt x="0" y="47272"/>
                </a:lnTo>
                <a:lnTo>
                  <a:pt x="76016" y="47272"/>
                </a:lnTo>
                <a:lnTo>
                  <a:pt x="78152" y="45916"/>
                </a:lnTo>
                <a:lnTo>
                  <a:pt x="80230" y="44531"/>
                </a:lnTo>
                <a:lnTo>
                  <a:pt x="82250" y="43145"/>
                </a:lnTo>
                <a:lnTo>
                  <a:pt x="84241" y="41731"/>
                </a:lnTo>
                <a:lnTo>
                  <a:pt x="86146" y="40317"/>
                </a:lnTo>
                <a:lnTo>
                  <a:pt x="88022" y="38903"/>
                </a:lnTo>
                <a:lnTo>
                  <a:pt x="89840" y="37460"/>
                </a:lnTo>
                <a:lnTo>
                  <a:pt x="91572" y="36046"/>
                </a:lnTo>
                <a:lnTo>
                  <a:pt x="93245" y="34603"/>
                </a:lnTo>
                <a:lnTo>
                  <a:pt x="94862" y="33160"/>
                </a:lnTo>
                <a:lnTo>
                  <a:pt x="96420" y="31717"/>
                </a:lnTo>
                <a:lnTo>
                  <a:pt x="97892" y="30303"/>
                </a:lnTo>
                <a:lnTo>
                  <a:pt x="99277" y="28860"/>
                </a:lnTo>
                <a:lnTo>
                  <a:pt x="100605" y="27446"/>
                </a:lnTo>
                <a:lnTo>
                  <a:pt x="101846" y="26060"/>
                </a:lnTo>
                <a:lnTo>
                  <a:pt x="103000" y="24646"/>
                </a:lnTo>
                <a:lnTo>
                  <a:pt x="104068" y="23290"/>
                </a:lnTo>
                <a:lnTo>
                  <a:pt x="105049" y="21934"/>
                </a:lnTo>
                <a:lnTo>
                  <a:pt x="105944" y="20606"/>
                </a:lnTo>
                <a:lnTo>
                  <a:pt x="106752" y="19307"/>
                </a:lnTo>
                <a:lnTo>
                  <a:pt x="107444" y="18037"/>
                </a:lnTo>
                <a:lnTo>
                  <a:pt x="107791" y="17431"/>
                </a:lnTo>
                <a:lnTo>
                  <a:pt x="108079" y="16796"/>
                </a:lnTo>
                <a:lnTo>
                  <a:pt x="108339" y="16190"/>
                </a:lnTo>
                <a:lnTo>
                  <a:pt x="108599" y="15584"/>
                </a:lnTo>
                <a:lnTo>
                  <a:pt x="108830" y="15007"/>
                </a:lnTo>
                <a:lnTo>
                  <a:pt x="109032" y="14401"/>
                </a:lnTo>
                <a:lnTo>
                  <a:pt x="109205" y="13824"/>
                </a:lnTo>
                <a:lnTo>
                  <a:pt x="109349" y="13218"/>
                </a:lnTo>
                <a:lnTo>
                  <a:pt x="109493" y="12670"/>
                </a:lnTo>
                <a:lnTo>
                  <a:pt x="109609" y="12092"/>
                </a:lnTo>
                <a:lnTo>
                  <a:pt x="109667" y="11544"/>
                </a:lnTo>
                <a:lnTo>
                  <a:pt x="109724" y="10996"/>
                </a:lnTo>
                <a:lnTo>
                  <a:pt x="109753" y="10447"/>
                </a:lnTo>
                <a:lnTo>
                  <a:pt x="109753" y="9928"/>
                </a:lnTo>
                <a:lnTo>
                  <a:pt x="109753" y="9437"/>
                </a:lnTo>
                <a:lnTo>
                  <a:pt x="109695" y="8918"/>
                </a:lnTo>
                <a:lnTo>
                  <a:pt x="109609" y="8427"/>
                </a:lnTo>
                <a:lnTo>
                  <a:pt x="109522" y="7965"/>
                </a:lnTo>
                <a:lnTo>
                  <a:pt x="109378" y="7504"/>
                </a:lnTo>
                <a:lnTo>
                  <a:pt x="109234" y="7042"/>
                </a:lnTo>
                <a:lnTo>
                  <a:pt x="109060" y="6609"/>
                </a:lnTo>
                <a:lnTo>
                  <a:pt x="108858" y="6176"/>
                </a:lnTo>
                <a:lnTo>
                  <a:pt x="108656" y="5801"/>
                </a:lnTo>
                <a:lnTo>
                  <a:pt x="108426" y="5426"/>
                </a:lnTo>
                <a:lnTo>
                  <a:pt x="108195" y="5079"/>
                </a:lnTo>
                <a:lnTo>
                  <a:pt x="107935" y="4733"/>
                </a:lnTo>
                <a:lnTo>
                  <a:pt x="107646" y="4416"/>
                </a:lnTo>
                <a:lnTo>
                  <a:pt x="107358" y="4098"/>
                </a:lnTo>
                <a:lnTo>
                  <a:pt x="107011" y="3810"/>
                </a:lnTo>
                <a:lnTo>
                  <a:pt x="106694" y="3492"/>
                </a:lnTo>
                <a:lnTo>
                  <a:pt x="106319" y="3232"/>
                </a:lnTo>
                <a:lnTo>
                  <a:pt x="105944" y="2944"/>
                </a:lnTo>
                <a:lnTo>
                  <a:pt x="105568" y="2684"/>
                </a:lnTo>
                <a:lnTo>
                  <a:pt x="105164" y="2453"/>
                </a:lnTo>
                <a:lnTo>
                  <a:pt x="104732" y="2222"/>
                </a:lnTo>
                <a:lnTo>
                  <a:pt x="104270" y="1991"/>
                </a:lnTo>
                <a:lnTo>
                  <a:pt x="103808" y="1789"/>
                </a:lnTo>
                <a:lnTo>
                  <a:pt x="103317" y="1587"/>
                </a:lnTo>
                <a:lnTo>
                  <a:pt x="102307" y="1212"/>
                </a:lnTo>
                <a:lnTo>
                  <a:pt x="101211" y="895"/>
                </a:lnTo>
                <a:lnTo>
                  <a:pt x="100027" y="635"/>
                </a:lnTo>
                <a:lnTo>
                  <a:pt x="98815" y="404"/>
                </a:lnTo>
                <a:lnTo>
                  <a:pt x="97517" y="231"/>
                </a:lnTo>
                <a:lnTo>
                  <a:pt x="96131" y="116"/>
                </a:lnTo>
                <a:lnTo>
                  <a:pt x="94688" y="29"/>
                </a:lnTo>
                <a:lnTo>
                  <a:pt x="93188" y="0"/>
                </a:ln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476" name="Google Shape;476;p22"/>
          <p:cNvSpPr/>
          <p:nvPr/>
        </p:nvSpPr>
        <p:spPr>
          <a:xfrm rot="5400000">
            <a:off x="6364434" y="2363929"/>
            <a:ext cx="912991" cy="4646142"/>
          </a:xfrm>
          <a:custGeom>
            <a:avLst/>
            <a:gdLst/>
            <a:ahLst/>
            <a:cxnLst/>
            <a:rect l="l" t="t" r="r" b="b"/>
            <a:pathLst>
              <a:path w="39886" h="93762" fill="none" extrusionOk="0">
                <a:moveTo>
                  <a:pt x="39886" y="0"/>
                </a:moveTo>
                <a:lnTo>
                  <a:pt x="7330" y="0"/>
                </a:lnTo>
                <a:lnTo>
                  <a:pt x="7330" y="0"/>
                </a:lnTo>
                <a:lnTo>
                  <a:pt x="6362" y="3051"/>
                </a:lnTo>
                <a:lnTo>
                  <a:pt x="5470" y="6176"/>
                </a:lnTo>
                <a:lnTo>
                  <a:pt x="4614" y="9413"/>
                </a:lnTo>
                <a:lnTo>
                  <a:pt x="3832" y="12725"/>
                </a:lnTo>
                <a:lnTo>
                  <a:pt x="3088" y="16148"/>
                </a:lnTo>
                <a:lnTo>
                  <a:pt x="2456" y="19608"/>
                </a:lnTo>
                <a:lnTo>
                  <a:pt x="1860" y="23143"/>
                </a:lnTo>
                <a:lnTo>
                  <a:pt x="1340" y="26715"/>
                </a:lnTo>
                <a:lnTo>
                  <a:pt x="1340" y="26715"/>
                </a:lnTo>
                <a:lnTo>
                  <a:pt x="930" y="29989"/>
                </a:lnTo>
                <a:lnTo>
                  <a:pt x="633" y="33263"/>
                </a:lnTo>
                <a:lnTo>
                  <a:pt x="372" y="36463"/>
                </a:lnTo>
                <a:lnTo>
                  <a:pt x="186" y="39625"/>
                </a:lnTo>
                <a:lnTo>
                  <a:pt x="37" y="42714"/>
                </a:lnTo>
                <a:lnTo>
                  <a:pt x="0" y="45802"/>
                </a:lnTo>
                <a:lnTo>
                  <a:pt x="0" y="48778"/>
                </a:lnTo>
                <a:lnTo>
                  <a:pt x="112" y="51755"/>
                </a:lnTo>
                <a:lnTo>
                  <a:pt x="223" y="54620"/>
                </a:lnTo>
                <a:lnTo>
                  <a:pt x="447" y="57448"/>
                </a:lnTo>
                <a:lnTo>
                  <a:pt x="707" y="60201"/>
                </a:lnTo>
                <a:lnTo>
                  <a:pt x="1042" y="62843"/>
                </a:lnTo>
                <a:lnTo>
                  <a:pt x="1414" y="65447"/>
                </a:lnTo>
                <a:lnTo>
                  <a:pt x="1860" y="67940"/>
                </a:lnTo>
                <a:lnTo>
                  <a:pt x="2381" y="70358"/>
                </a:lnTo>
                <a:lnTo>
                  <a:pt x="2939" y="72665"/>
                </a:lnTo>
                <a:lnTo>
                  <a:pt x="3535" y="74898"/>
                </a:lnTo>
                <a:lnTo>
                  <a:pt x="4204" y="77018"/>
                </a:lnTo>
                <a:lnTo>
                  <a:pt x="4949" y="79028"/>
                </a:lnTo>
                <a:lnTo>
                  <a:pt x="5321" y="79995"/>
                </a:lnTo>
                <a:lnTo>
                  <a:pt x="5693" y="80925"/>
                </a:lnTo>
                <a:lnTo>
                  <a:pt x="6102" y="81855"/>
                </a:lnTo>
                <a:lnTo>
                  <a:pt x="6549" y="82748"/>
                </a:lnTo>
                <a:lnTo>
                  <a:pt x="6958" y="83567"/>
                </a:lnTo>
                <a:lnTo>
                  <a:pt x="7404" y="84385"/>
                </a:lnTo>
                <a:lnTo>
                  <a:pt x="7851" y="85204"/>
                </a:lnTo>
                <a:lnTo>
                  <a:pt x="8334" y="85948"/>
                </a:lnTo>
                <a:lnTo>
                  <a:pt x="8818" y="86692"/>
                </a:lnTo>
                <a:lnTo>
                  <a:pt x="9302" y="87362"/>
                </a:lnTo>
                <a:lnTo>
                  <a:pt x="9786" y="88032"/>
                </a:lnTo>
                <a:lnTo>
                  <a:pt x="10306" y="88664"/>
                </a:lnTo>
                <a:lnTo>
                  <a:pt x="10827" y="89259"/>
                </a:lnTo>
                <a:lnTo>
                  <a:pt x="11385" y="89818"/>
                </a:lnTo>
                <a:lnTo>
                  <a:pt x="11906" y="90338"/>
                </a:lnTo>
                <a:lnTo>
                  <a:pt x="12464" y="90822"/>
                </a:lnTo>
                <a:lnTo>
                  <a:pt x="13060" y="91306"/>
                </a:lnTo>
                <a:lnTo>
                  <a:pt x="13618" y="91715"/>
                </a:lnTo>
                <a:lnTo>
                  <a:pt x="14213" y="92087"/>
                </a:lnTo>
                <a:lnTo>
                  <a:pt x="14808" y="92422"/>
                </a:lnTo>
                <a:lnTo>
                  <a:pt x="15404" y="92757"/>
                </a:lnTo>
                <a:lnTo>
                  <a:pt x="16036" y="93017"/>
                </a:lnTo>
                <a:lnTo>
                  <a:pt x="16669" y="93241"/>
                </a:lnTo>
                <a:lnTo>
                  <a:pt x="17301" y="93427"/>
                </a:lnTo>
                <a:lnTo>
                  <a:pt x="17971" y="93575"/>
                </a:lnTo>
                <a:lnTo>
                  <a:pt x="18604" y="93687"/>
                </a:lnTo>
                <a:lnTo>
                  <a:pt x="18604" y="93687"/>
                </a:lnTo>
                <a:lnTo>
                  <a:pt x="19311" y="93762"/>
                </a:lnTo>
                <a:lnTo>
                  <a:pt x="20017" y="93762"/>
                </a:lnTo>
                <a:lnTo>
                  <a:pt x="20017" y="93762"/>
                </a:lnTo>
                <a:lnTo>
                  <a:pt x="20650" y="93762"/>
                </a:lnTo>
                <a:lnTo>
                  <a:pt x="21320" y="93687"/>
                </a:lnTo>
                <a:lnTo>
                  <a:pt x="21952" y="93613"/>
                </a:lnTo>
                <a:lnTo>
                  <a:pt x="22622" y="93464"/>
                </a:lnTo>
                <a:lnTo>
                  <a:pt x="23254" y="93315"/>
                </a:lnTo>
                <a:lnTo>
                  <a:pt x="23924" y="93092"/>
                </a:lnTo>
                <a:lnTo>
                  <a:pt x="24557" y="92831"/>
                </a:lnTo>
                <a:lnTo>
                  <a:pt x="25189" y="92571"/>
                </a:lnTo>
                <a:lnTo>
                  <a:pt x="25859" y="92236"/>
                </a:lnTo>
                <a:lnTo>
                  <a:pt x="26491" y="91901"/>
                </a:lnTo>
                <a:lnTo>
                  <a:pt x="27124" y="91529"/>
                </a:lnTo>
                <a:lnTo>
                  <a:pt x="27794" y="91083"/>
                </a:lnTo>
                <a:lnTo>
                  <a:pt x="28426" y="90636"/>
                </a:lnTo>
                <a:lnTo>
                  <a:pt x="29059" y="90152"/>
                </a:lnTo>
                <a:lnTo>
                  <a:pt x="29691" y="89632"/>
                </a:lnTo>
                <a:lnTo>
                  <a:pt x="30324" y="89073"/>
                </a:lnTo>
                <a:lnTo>
                  <a:pt x="30956" y="88515"/>
                </a:lnTo>
                <a:lnTo>
                  <a:pt x="31589" y="87883"/>
                </a:lnTo>
                <a:lnTo>
                  <a:pt x="32221" y="87250"/>
                </a:lnTo>
                <a:lnTo>
                  <a:pt x="32817" y="86581"/>
                </a:lnTo>
                <a:lnTo>
                  <a:pt x="33449" y="85874"/>
                </a:lnTo>
                <a:lnTo>
                  <a:pt x="34045" y="85129"/>
                </a:lnTo>
                <a:lnTo>
                  <a:pt x="35272" y="83567"/>
                </a:lnTo>
                <a:lnTo>
                  <a:pt x="36463" y="81892"/>
                </a:lnTo>
                <a:lnTo>
                  <a:pt x="37616" y="80107"/>
                </a:lnTo>
                <a:lnTo>
                  <a:pt x="38770" y="78209"/>
                </a:lnTo>
                <a:lnTo>
                  <a:pt x="39886" y="76200"/>
                </a:lnTo>
                <a:lnTo>
                  <a:pt x="39886" y="0"/>
                </a:lnTo>
                <a:lnTo>
                  <a:pt x="39886"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477" name="Google Shape;477;p22"/>
          <p:cNvSpPr/>
          <p:nvPr/>
        </p:nvSpPr>
        <p:spPr>
          <a:xfrm>
            <a:off x="1643225" y="-725"/>
            <a:ext cx="5761425" cy="711800"/>
          </a:xfrm>
          <a:custGeom>
            <a:avLst/>
            <a:gdLst/>
            <a:ahLst/>
            <a:cxnLst/>
            <a:rect l="l" t="t" r="r" b="b"/>
            <a:pathLst>
              <a:path w="230457" h="28472" extrusionOk="0">
                <a:moveTo>
                  <a:pt x="0" y="0"/>
                </a:moveTo>
                <a:lnTo>
                  <a:pt x="230457" y="28472"/>
                </a:lnTo>
                <a:lnTo>
                  <a:pt x="220381" y="20"/>
                </a:lnTo>
                <a:close/>
              </a:path>
            </a:pathLst>
          </a:custGeom>
          <a:solidFill>
            <a:schemeClr val="lt1"/>
          </a:solidFill>
          <a:ln>
            <a:noFill/>
          </a:ln>
        </p:spPr>
      </p:sp>
      <p:sp>
        <p:nvSpPr>
          <p:cNvPr id="478" name="Google Shape;478;p22"/>
          <p:cNvSpPr/>
          <p:nvPr/>
        </p:nvSpPr>
        <p:spPr>
          <a:xfrm>
            <a:off x="7140700" y="-1350"/>
            <a:ext cx="2003375" cy="714225"/>
          </a:xfrm>
          <a:custGeom>
            <a:avLst/>
            <a:gdLst/>
            <a:ahLst/>
            <a:cxnLst/>
            <a:rect l="l" t="t" r="r" b="b"/>
            <a:pathLst>
              <a:path w="80135" h="28569" extrusionOk="0">
                <a:moveTo>
                  <a:pt x="10558" y="28569"/>
                </a:moveTo>
                <a:lnTo>
                  <a:pt x="67491" y="18220"/>
                </a:lnTo>
                <a:lnTo>
                  <a:pt x="80135" y="0"/>
                </a:lnTo>
                <a:lnTo>
                  <a:pt x="0" y="45"/>
                </a:lnTo>
                <a:close/>
              </a:path>
            </a:pathLst>
          </a:custGeom>
          <a:gradFill>
            <a:gsLst>
              <a:gs pos="0">
                <a:schemeClr val="accent1"/>
              </a:gs>
              <a:gs pos="11000">
                <a:schemeClr val="accent1"/>
              </a:gs>
              <a:gs pos="26000">
                <a:schemeClr val="accent3"/>
              </a:gs>
              <a:gs pos="63000">
                <a:schemeClr val="accent4"/>
              </a:gs>
              <a:gs pos="100000">
                <a:schemeClr val="accent4"/>
              </a:gs>
            </a:gsLst>
            <a:lin ang="8100019" scaled="0"/>
          </a:gradFill>
          <a:ln>
            <a:noFill/>
          </a:ln>
          <a:effectLst>
            <a:outerShdw blurRad="314325" dist="28575" dir="5400000" algn="bl" rotWithShape="0">
              <a:schemeClr val="accent4">
                <a:alpha val="24000"/>
              </a:schemeClr>
            </a:outerShdw>
          </a:effectLst>
        </p:spPr>
      </p:sp>
      <p:cxnSp>
        <p:nvCxnSpPr>
          <p:cNvPr id="479" name="Google Shape;479;p22"/>
          <p:cNvCxnSpPr/>
          <p:nvPr/>
        </p:nvCxnSpPr>
        <p:spPr>
          <a:xfrm rot="10800000">
            <a:off x="605578" y="1794125"/>
            <a:ext cx="8537700" cy="0"/>
          </a:xfrm>
          <a:prstGeom prst="straightConnector1">
            <a:avLst/>
          </a:prstGeom>
          <a:noFill/>
          <a:ln w="19050" cap="flat" cmpd="sng">
            <a:solidFill>
              <a:schemeClr val="dk1"/>
            </a:solidFill>
            <a:prstDash val="solid"/>
            <a:round/>
            <a:headEnd type="none" w="med" len="med"/>
            <a:tailEnd type="none" w="med" len="med"/>
          </a:ln>
        </p:spPr>
      </p:cxnSp>
      <p:cxnSp>
        <p:nvCxnSpPr>
          <p:cNvPr id="480" name="Google Shape;480;p22"/>
          <p:cNvCxnSpPr/>
          <p:nvPr/>
        </p:nvCxnSpPr>
        <p:spPr>
          <a:xfrm rot="10800000">
            <a:off x="605578" y="2731925"/>
            <a:ext cx="8537700" cy="0"/>
          </a:xfrm>
          <a:prstGeom prst="straightConnector1">
            <a:avLst/>
          </a:prstGeom>
          <a:noFill/>
          <a:ln w="19050" cap="flat" cmpd="sng">
            <a:solidFill>
              <a:schemeClr val="dk1"/>
            </a:solidFill>
            <a:prstDash val="solid"/>
            <a:round/>
            <a:headEnd type="none" w="med" len="med"/>
            <a:tailEnd type="none" w="med" len="med"/>
          </a:ln>
        </p:spPr>
      </p:cxnSp>
      <p:cxnSp>
        <p:nvCxnSpPr>
          <p:cNvPr id="481" name="Google Shape;481;p22"/>
          <p:cNvCxnSpPr/>
          <p:nvPr/>
        </p:nvCxnSpPr>
        <p:spPr>
          <a:xfrm rot="10800000">
            <a:off x="606300" y="3669725"/>
            <a:ext cx="8537700" cy="0"/>
          </a:xfrm>
          <a:prstGeom prst="straightConnector1">
            <a:avLst/>
          </a:prstGeom>
          <a:noFill/>
          <a:ln w="19050" cap="flat" cmpd="sng">
            <a:solidFill>
              <a:schemeClr val="dk1"/>
            </a:solidFill>
            <a:prstDash val="solid"/>
            <a:round/>
            <a:headEnd type="none" w="med" len="med"/>
            <a:tailEnd type="none" w="med" len="med"/>
          </a:ln>
        </p:spPr>
      </p:cxnSp>
      <p:sp>
        <p:nvSpPr>
          <p:cNvPr id="482" name="Google Shape;482;p22"/>
          <p:cNvSpPr txBox="1">
            <a:spLocks noGrp="1"/>
          </p:cNvSpPr>
          <p:nvPr>
            <p:ph type="body" idx="1"/>
          </p:nvPr>
        </p:nvSpPr>
        <p:spPr>
          <a:xfrm>
            <a:off x="5788075" y="1906850"/>
            <a:ext cx="3021300" cy="825000"/>
          </a:xfrm>
          <a:prstGeom prst="rect">
            <a:avLst/>
          </a:prstGeom>
        </p:spPr>
        <p:txBody>
          <a:bodyPr spcFirstLastPara="1" wrap="square" lIns="0" tIns="0" rIns="91425" bIns="91425" anchor="t" anchorCtr="0">
            <a:noAutofit/>
          </a:bodyPr>
          <a:lstStyle>
            <a:lvl1pPr marL="457200" lvl="0" indent="-292100">
              <a:spcBef>
                <a:spcPts val="0"/>
              </a:spcBef>
              <a:spcAft>
                <a:spcPts val="0"/>
              </a:spcAft>
              <a:buClr>
                <a:schemeClr val="lt1"/>
              </a:buClr>
              <a:buSzPts val="1000"/>
              <a:buFont typeface="Sora Light"/>
              <a:buChar char="●"/>
              <a:defRPr sz="1000">
                <a:latin typeface="Sora Light"/>
                <a:ea typeface="Sora Light"/>
                <a:cs typeface="Sora Light"/>
                <a:sym typeface="Sora Light"/>
              </a:defRPr>
            </a:lvl1pPr>
            <a:lvl2pPr marL="914400" lvl="1"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2pPr>
            <a:lvl3pPr marL="1371600" lvl="2"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3pPr>
            <a:lvl4pPr marL="1828800" lvl="3"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4pPr>
            <a:lvl5pPr marL="2286000" lvl="4"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5pPr>
            <a:lvl6pPr marL="2743200" lvl="5"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6pPr>
            <a:lvl7pPr marL="3200400" lvl="6"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7pPr>
            <a:lvl8pPr marL="3657600" lvl="7"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8pPr>
            <a:lvl9pPr marL="4114800" lvl="8"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9pPr>
          </a:lstStyle>
          <a:p>
            <a:endParaRPr/>
          </a:p>
        </p:txBody>
      </p:sp>
      <p:sp>
        <p:nvSpPr>
          <p:cNvPr id="483" name="Google Shape;483;p22"/>
          <p:cNvSpPr txBox="1">
            <a:spLocks noGrp="1"/>
          </p:cNvSpPr>
          <p:nvPr>
            <p:ph type="title"/>
          </p:nvPr>
        </p:nvSpPr>
        <p:spPr>
          <a:xfrm>
            <a:off x="2134625" y="2853988"/>
            <a:ext cx="1583400" cy="361200"/>
          </a:xfrm>
          <a:prstGeom prst="rect">
            <a:avLst/>
          </a:prstGeom>
        </p:spPr>
        <p:txBody>
          <a:bodyPr spcFirstLastPara="1" wrap="square" lIns="0" tIns="0" rIns="91425" bIns="91425" anchor="t" anchorCtr="0">
            <a:noAutofit/>
          </a:bodyPr>
          <a:lstStyle>
            <a:lvl1pPr lvl="0">
              <a:spcBef>
                <a:spcPts val="0"/>
              </a:spcBef>
              <a:spcAft>
                <a:spcPts val="0"/>
              </a:spcAft>
              <a:buClr>
                <a:schemeClr val="lt1"/>
              </a:buClr>
              <a:buSzPts val="1200"/>
              <a:buFont typeface="Sora Medium"/>
              <a:buNone/>
              <a:defRPr sz="1200">
                <a:latin typeface="Sora Medium"/>
                <a:ea typeface="Sora Medium"/>
                <a:cs typeface="Sora Medium"/>
                <a:sym typeface="Sora Medium"/>
              </a:defRPr>
            </a:lvl1pPr>
            <a:lvl2pPr lvl="1">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2pPr>
            <a:lvl3pPr lvl="2">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3pPr>
            <a:lvl4pPr lvl="3">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4pPr>
            <a:lvl5pPr lvl="4">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5pPr>
            <a:lvl6pPr lvl="5">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6pPr>
            <a:lvl7pPr lvl="6">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7pPr>
            <a:lvl8pPr lvl="7">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8pPr>
            <a:lvl9pPr lvl="8">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9pPr>
          </a:lstStyle>
          <a:p>
            <a:endParaRPr/>
          </a:p>
        </p:txBody>
      </p:sp>
      <p:sp>
        <p:nvSpPr>
          <p:cNvPr id="484" name="Google Shape;484;p22"/>
          <p:cNvSpPr txBox="1">
            <a:spLocks noGrp="1"/>
          </p:cNvSpPr>
          <p:nvPr>
            <p:ph type="body" idx="2"/>
          </p:nvPr>
        </p:nvSpPr>
        <p:spPr>
          <a:xfrm>
            <a:off x="5788075" y="2855650"/>
            <a:ext cx="3021300" cy="814200"/>
          </a:xfrm>
          <a:prstGeom prst="rect">
            <a:avLst/>
          </a:prstGeom>
        </p:spPr>
        <p:txBody>
          <a:bodyPr spcFirstLastPara="1" wrap="square" lIns="0" tIns="0" rIns="91425" bIns="91425" anchor="t" anchorCtr="0">
            <a:noAutofit/>
          </a:bodyPr>
          <a:lstStyle>
            <a:lvl1pPr marL="457200" lvl="0" indent="-292100">
              <a:spcBef>
                <a:spcPts val="0"/>
              </a:spcBef>
              <a:spcAft>
                <a:spcPts val="0"/>
              </a:spcAft>
              <a:buClr>
                <a:schemeClr val="lt1"/>
              </a:buClr>
              <a:buSzPts val="1000"/>
              <a:buFont typeface="Sora Light"/>
              <a:buChar char="●"/>
              <a:defRPr sz="1000">
                <a:latin typeface="Sora Light"/>
                <a:ea typeface="Sora Light"/>
                <a:cs typeface="Sora Light"/>
                <a:sym typeface="Sora Light"/>
              </a:defRPr>
            </a:lvl1pPr>
            <a:lvl2pPr marL="914400" lvl="1"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2pPr>
            <a:lvl3pPr marL="1371600" lvl="2"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3pPr>
            <a:lvl4pPr marL="1828800" lvl="3"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4pPr>
            <a:lvl5pPr marL="2286000" lvl="4"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5pPr>
            <a:lvl6pPr marL="2743200" lvl="5"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6pPr>
            <a:lvl7pPr marL="3200400" lvl="6"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7pPr>
            <a:lvl8pPr marL="3657600" lvl="7"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8pPr>
            <a:lvl9pPr marL="4114800" lvl="8"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9pPr>
          </a:lstStyle>
          <a:p>
            <a:endParaRPr/>
          </a:p>
        </p:txBody>
      </p:sp>
      <p:sp>
        <p:nvSpPr>
          <p:cNvPr id="485" name="Google Shape;485;p22"/>
          <p:cNvSpPr txBox="1">
            <a:spLocks noGrp="1"/>
          </p:cNvSpPr>
          <p:nvPr>
            <p:ph type="title" idx="3"/>
          </p:nvPr>
        </p:nvSpPr>
        <p:spPr>
          <a:xfrm>
            <a:off x="525175" y="2853988"/>
            <a:ext cx="1408800" cy="361200"/>
          </a:xfrm>
          <a:prstGeom prst="rect">
            <a:avLst/>
          </a:prstGeom>
        </p:spPr>
        <p:txBody>
          <a:bodyPr spcFirstLastPara="1" wrap="square" lIns="0" tIns="0" rIns="91425" bIns="91425" anchor="t" anchorCtr="0">
            <a:noAutofit/>
          </a:bodyPr>
          <a:lstStyle>
            <a:lvl1pPr lvl="0" algn="r">
              <a:spcBef>
                <a:spcPts val="0"/>
              </a:spcBef>
              <a:spcAft>
                <a:spcPts val="0"/>
              </a:spcAft>
              <a:buClr>
                <a:schemeClr val="lt1"/>
              </a:buClr>
              <a:buSzPts val="1200"/>
              <a:buFont typeface="Sora Medium"/>
              <a:buNone/>
              <a:defRPr sz="1200">
                <a:latin typeface="Sora Medium"/>
                <a:ea typeface="Sora Medium"/>
                <a:cs typeface="Sora Medium"/>
                <a:sym typeface="Sora Medium"/>
              </a:defRPr>
            </a:lvl1pPr>
            <a:lvl2pPr lvl="1"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2pPr>
            <a:lvl3pPr lvl="2"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3pPr>
            <a:lvl4pPr lvl="3"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4pPr>
            <a:lvl5pPr lvl="4"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5pPr>
            <a:lvl6pPr lvl="5"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6pPr>
            <a:lvl7pPr lvl="6"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7pPr>
            <a:lvl8pPr lvl="7"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8pPr>
            <a:lvl9pPr lvl="8"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9pPr>
          </a:lstStyle>
          <a:p>
            <a:endParaRPr/>
          </a:p>
        </p:txBody>
      </p:sp>
      <p:sp>
        <p:nvSpPr>
          <p:cNvPr id="486" name="Google Shape;486;p22"/>
          <p:cNvSpPr txBox="1">
            <a:spLocks noGrp="1"/>
          </p:cNvSpPr>
          <p:nvPr>
            <p:ph type="title" idx="4"/>
          </p:nvPr>
        </p:nvSpPr>
        <p:spPr>
          <a:xfrm>
            <a:off x="2134625" y="3793475"/>
            <a:ext cx="1583400" cy="361200"/>
          </a:xfrm>
          <a:prstGeom prst="rect">
            <a:avLst/>
          </a:prstGeom>
        </p:spPr>
        <p:txBody>
          <a:bodyPr spcFirstLastPara="1" wrap="square" lIns="0" tIns="0" rIns="91425" bIns="91425" anchor="t" anchorCtr="0">
            <a:noAutofit/>
          </a:bodyPr>
          <a:lstStyle>
            <a:lvl1pPr lvl="0">
              <a:spcBef>
                <a:spcPts val="0"/>
              </a:spcBef>
              <a:spcAft>
                <a:spcPts val="0"/>
              </a:spcAft>
              <a:buClr>
                <a:schemeClr val="lt1"/>
              </a:buClr>
              <a:buSzPts val="1200"/>
              <a:buFont typeface="Sora Medium"/>
              <a:buNone/>
              <a:defRPr sz="1200">
                <a:latin typeface="Sora Medium"/>
                <a:ea typeface="Sora Medium"/>
                <a:cs typeface="Sora Medium"/>
                <a:sym typeface="Sora Medium"/>
              </a:defRPr>
            </a:lvl1pPr>
            <a:lvl2pPr lvl="1">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2pPr>
            <a:lvl3pPr lvl="2">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3pPr>
            <a:lvl4pPr lvl="3">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4pPr>
            <a:lvl5pPr lvl="4">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5pPr>
            <a:lvl6pPr lvl="5">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6pPr>
            <a:lvl7pPr lvl="6">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7pPr>
            <a:lvl8pPr lvl="7">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8pPr>
            <a:lvl9pPr lvl="8">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9pPr>
          </a:lstStyle>
          <a:p>
            <a:endParaRPr/>
          </a:p>
        </p:txBody>
      </p:sp>
      <p:sp>
        <p:nvSpPr>
          <p:cNvPr id="487" name="Google Shape;487;p22"/>
          <p:cNvSpPr txBox="1">
            <a:spLocks noGrp="1"/>
          </p:cNvSpPr>
          <p:nvPr>
            <p:ph type="body" idx="5"/>
          </p:nvPr>
        </p:nvSpPr>
        <p:spPr>
          <a:xfrm>
            <a:off x="5788075" y="3793450"/>
            <a:ext cx="3021300" cy="836100"/>
          </a:xfrm>
          <a:prstGeom prst="rect">
            <a:avLst/>
          </a:prstGeom>
        </p:spPr>
        <p:txBody>
          <a:bodyPr spcFirstLastPara="1" wrap="square" lIns="0" tIns="0" rIns="91425" bIns="91425" anchor="t" anchorCtr="0">
            <a:noAutofit/>
          </a:bodyPr>
          <a:lstStyle>
            <a:lvl1pPr marL="457200" lvl="0" indent="-292100">
              <a:spcBef>
                <a:spcPts val="0"/>
              </a:spcBef>
              <a:spcAft>
                <a:spcPts val="0"/>
              </a:spcAft>
              <a:buClr>
                <a:schemeClr val="lt1"/>
              </a:buClr>
              <a:buSzPts val="1000"/>
              <a:buFont typeface="Sora Light"/>
              <a:buChar char="●"/>
              <a:defRPr sz="1000">
                <a:latin typeface="Sora Light"/>
                <a:ea typeface="Sora Light"/>
                <a:cs typeface="Sora Light"/>
                <a:sym typeface="Sora Light"/>
              </a:defRPr>
            </a:lvl1pPr>
            <a:lvl2pPr marL="914400" lvl="1"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2pPr>
            <a:lvl3pPr marL="1371600" lvl="2"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3pPr>
            <a:lvl4pPr marL="1828800" lvl="3"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4pPr>
            <a:lvl5pPr marL="2286000" lvl="4"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5pPr>
            <a:lvl6pPr marL="2743200" lvl="5"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6pPr>
            <a:lvl7pPr marL="3200400" lvl="6"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7pPr>
            <a:lvl8pPr marL="3657600" lvl="7"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8pPr>
            <a:lvl9pPr marL="4114800" lvl="8"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9pPr>
          </a:lstStyle>
          <a:p>
            <a:endParaRPr/>
          </a:p>
        </p:txBody>
      </p:sp>
      <p:sp>
        <p:nvSpPr>
          <p:cNvPr id="488" name="Google Shape;488;p22"/>
          <p:cNvSpPr txBox="1">
            <a:spLocks noGrp="1"/>
          </p:cNvSpPr>
          <p:nvPr>
            <p:ph type="title" idx="6"/>
          </p:nvPr>
        </p:nvSpPr>
        <p:spPr>
          <a:xfrm>
            <a:off x="525175" y="3793475"/>
            <a:ext cx="1408800" cy="361200"/>
          </a:xfrm>
          <a:prstGeom prst="rect">
            <a:avLst/>
          </a:prstGeom>
        </p:spPr>
        <p:txBody>
          <a:bodyPr spcFirstLastPara="1" wrap="square" lIns="0" tIns="0" rIns="91425" bIns="91425" anchor="t" anchorCtr="0">
            <a:noAutofit/>
          </a:bodyPr>
          <a:lstStyle>
            <a:lvl1pPr lvl="0" algn="r">
              <a:spcBef>
                <a:spcPts val="0"/>
              </a:spcBef>
              <a:spcAft>
                <a:spcPts val="0"/>
              </a:spcAft>
              <a:buClr>
                <a:schemeClr val="lt1"/>
              </a:buClr>
              <a:buSzPts val="1200"/>
              <a:buFont typeface="Sora Medium"/>
              <a:buNone/>
              <a:defRPr sz="1200">
                <a:latin typeface="Sora Medium"/>
                <a:ea typeface="Sora Medium"/>
                <a:cs typeface="Sora Medium"/>
                <a:sym typeface="Sora Medium"/>
              </a:defRPr>
            </a:lvl1pPr>
            <a:lvl2pPr lvl="1"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2pPr>
            <a:lvl3pPr lvl="2"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3pPr>
            <a:lvl4pPr lvl="3"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4pPr>
            <a:lvl5pPr lvl="4"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5pPr>
            <a:lvl6pPr lvl="5"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6pPr>
            <a:lvl7pPr lvl="6"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7pPr>
            <a:lvl8pPr lvl="7"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8pPr>
            <a:lvl9pPr lvl="8"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9pPr>
          </a:lstStyle>
          <a:p>
            <a:endParaRPr/>
          </a:p>
        </p:txBody>
      </p:sp>
      <p:sp>
        <p:nvSpPr>
          <p:cNvPr id="489" name="Google Shape;489;p22"/>
          <p:cNvSpPr txBox="1">
            <a:spLocks noGrp="1"/>
          </p:cNvSpPr>
          <p:nvPr>
            <p:ph type="title" idx="7"/>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490" name="Google Shape;490;p22"/>
          <p:cNvSpPr txBox="1">
            <a:spLocks noGrp="1"/>
          </p:cNvSpPr>
          <p:nvPr>
            <p:ph type="title" idx="8"/>
          </p:nvPr>
        </p:nvSpPr>
        <p:spPr>
          <a:xfrm>
            <a:off x="2134625" y="1914525"/>
            <a:ext cx="1583400" cy="361200"/>
          </a:xfrm>
          <a:prstGeom prst="rect">
            <a:avLst/>
          </a:prstGeom>
        </p:spPr>
        <p:txBody>
          <a:bodyPr spcFirstLastPara="1" wrap="square" lIns="0" tIns="0" rIns="91425" bIns="91425" anchor="t" anchorCtr="0">
            <a:noAutofit/>
          </a:bodyPr>
          <a:lstStyle>
            <a:lvl1pPr lvl="0">
              <a:spcBef>
                <a:spcPts val="0"/>
              </a:spcBef>
              <a:spcAft>
                <a:spcPts val="0"/>
              </a:spcAft>
              <a:buClr>
                <a:schemeClr val="lt1"/>
              </a:buClr>
              <a:buSzPts val="1200"/>
              <a:buFont typeface="Sora Medium"/>
              <a:buNone/>
              <a:defRPr sz="1200">
                <a:latin typeface="Sora Medium"/>
                <a:ea typeface="Sora Medium"/>
                <a:cs typeface="Sora Medium"/>
                <a:sym typeface="Sora Medium"/>
              </a:defRPr>
            </a:lvl1pPr>
            <a:lvl2pPr lvl="1">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2pPr>
            <a:lvl3pPr lvl="2">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3pPr>
            <a:lvl4pPr lvl="3">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4pPr>
            <a:lvl5pPr lvl="4">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5pPr>
            <a:lvl6pPr lvl="5">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6pPr>
            <a:lvl7pPr lvl="6">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7pPr>
            <a:lvl8pPr lvl="7">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8pPr>
            <a:lvl9pPr lvl="8">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9pPr>
          </a:lstStyle>
          <a:p>
            <a:endParaRPr/>
          </a:p>
        </p:txBody>
      </p:sp>
      <p:sp>
        <p:nvSpPr>
          <p:cNvPr id="491" name="Google Shape;491;p22"/>
          <p:cNvSpPr txBox="1">
            <a:spLocks noGrp="1"/>
          </p:cNvSpPr>
          <p:nvPr>
            <p:ph type="title" idx="9"/>
          </p:nvPr>
        </p:nvSpPr>
        <p:spPr>
          <a:xfrm>
            <a:off x="525175" y="1914525"/>
            <a:ext cx="1408800" cy="361200"/>
          </a:xfrm>
          <a:prstGeom prst="rect">
            <a:avLst/>
          </a:prstGeom>
        </p:spPr>
        <p:txBody>
          <a:bodyPr spcFirstLastPara="1" wrap="square" lIns="0" tIns="0" rIns="91425" bIns="91425" anchor="t" anchorCtr="0">
            <a:noAutofit/>
          </a:bodyPr>
          <a:lstStyle>
            <a:lvl1pPr lvl="0" algn="r">
              <a:spcBef>
                <a:spcPts val="0"/>
              </a:spcBef>
              <a:spcAft>
                <a:spcPts val="0"/>
              </a:spcAft>
              <a:buClr>
                <a:schemeClr val="lt1"/>
              </a:buClr>
              <a:buSzPts val="1200"/>
              <a:buFont typeface="Sora Medium"/>
              <a:buNone/>
              <a:defRPr sz="1200">
                <a:latin typeface="Sora Medium"/>
                <a:ea typeface="Sora Medium"/>
                <a:cs typeface="Sora Medium"/>
                <a:sym typeface="Sora Medium"/>
              </a:defRPr>
            </a:lvl1pPr>
            <a:lvl2pPr lvl="1"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2pPr>
            <a:lvl3pPr lvl="2"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3pPr>
            <a:lvl4pPr lvl="3"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4pPr>
            <a:lvl5pPr lvl="4"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5pPr>
            <a:lvl6pPr lvl="5"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6pPr>
            <a:lvl7pPr lvl="6"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7pPr>
            <a:lvl8pPr lvl="7"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8pPr>
            <a:lvl9pPr lvl="8"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9pPr>
          </a:lstStyle>
          <a:p>
            <a:endParaRPr/>
          </a:p>
        </p:txBody>
      </p:sp>
      <p:sp>
        <p:nvSpPr>
          <p:cNvPr id="492" name="Google Shape;492;p22"/>
          <p:cNvSpPr txBox="1">
            <a:spLocks noGrp="1"/>
          </p:cNvSpPr>
          <p:nvPr>
            <p:ph type="title" idx="13"/>
          </p:nvPr>
        </p:nvSpPr>
        <p:spPr>
          <a:xfrm>
            <a:off x="115025" y="502775"/>
            <a:ext cx="3941700" cy="12006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493" name="Google Shape;493;p22"/>
          <p:cNvSpPr txBox="1">
            <a:spLocks noGrp="1"/>
          </p:cNvSpPr>
          <p:nvPr>
            <p:ph type="title" idx="14"/>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extLst>
    <p:ext uri="{DCECCB84-F9BA-43D5-87BE-67443E8EF086}">
      <p15:sldGuideLst xmlns:p15="http://schemas.microsoft.com/office/powerpoint/2012/main">
        <p15:guide id="1" orient="horz" pos="317">
          <p15:clr>
            <a:srgbClr val="E46962"/>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Agenda - Alt 1">
  <p:cSld name="BLANK_1_1_1_1_1_1_1_1_1_1_1">
    <p:spTree>
      <p:nvGrpSpPr>
        <p:cNvPr id="1" name="Shape 494"/>
        <p:cNvGrpSpPr/>
        <p:nvPr/>
      </p:nvGrpSpPr>
      <p:grpSpPr>
        <a:xfrm>
          <a:off x="0" y="0"/>
          <a:ext cx="0" cy="0"/>
          <a:chOff x="0" y="0"/>
          <a:chExt cx="0" cy="0"/>
        </a:xfrm>
      </p:grpSpPr>
      <p:grpSp>
        <p:nvGrpSpPr>
          <p:cNvPr id="495" name="Google Shape;495;p23"/>
          <p:cNvGrpSpPr/>
          <p:nvPr/>
        </p:nvGrpSpPr>
        <p:grpSpPr>
          <a:xfrm>
            <a:off x="115026" y="364"/>
            <a:ext cx="5125634" cy="5143564"/>
            <a:chOff x="312900" y="2788524"/>
            <a:chExt cx="2221197" cy="1994480"/>
          </a:xfrm>
        </p:grpSpPr>
        <p:grpSp>
          <p:nvGrpSpPr>
            <p:cNvPr id="496" name="Google Shape;496;p23"/>
            <p:cNvGrpSpPr/>
            <p:nvPr/>
          </p:nvGrpSpPr>
          <p:grpSpPr>
            <a:xfrm>
              <a:off x="312900" y="2788524"/>
              <a:ext cx="1851000" cy="1994480"/>
              <a:chOff x="461225" y="3244074"/>
              <a:chExt cx="1851000" cy="1994480"/>
            </a:xfrm>
          </p:grpSpPr>
          <p:grpSp>
            <p:nvGrpSpPr>
              <p:cNvPr id="497" name="Google Shape;497;p23"/>
              <p:cNvGrpSpPr/>
              <p:nvPr/>
            </p:nvGrpSpPr>
            <p:grpSpPr>
              <a:xfrm>
                <a:off x="461229" y="3244074"/>
                <a:ext cx="1850992" cy="1994480"/>
                <a:chOff x="461229" y="3244074"/>
                <a:chExt cx="1850992" cy="1994480"/>
              </a:xfrm>
            </p:grpSpPr>
            <p:sp>
              <p:nvSpPr>
                <p:cNvPr id="498" name="Google Shape;498;p23"/>
                <p:cNvSpPr/>
                <p:nvPr/>
              </p:nvSpPr>
              <p:spPr>
                <a:xfrm>
                  <a:off x="461229" y="3244074"/>
                  <a:ext cx="370200" cy="37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99" name="Google Shape;499;p23"/>
                <p:cNvSpPr/>
                <p:nvPr/>
              </p:nvSpPr>
              <p:spPr>
                <a:xfrm>
                  <a:off x="831430" y="5100554"/>
                  <a:ext cx="370200" cy="138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00" name="Google Shape;500;p23"/>
                <p:cNvSpPr/>
                <p:nvPr/>
              </p:nvSpPr>
              <p:spPr>
                <a:xfrm>
                  <a:off x="1201620" y="3244219"/>
                  <a:ext cx="370200" cy="37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01" name="Google Shape;501;p23"/>
                <p:cNvSpPr/>
                <p:nvPr/>
              </p:nvSpPr>
              <p:spPr>
                <a:xfrm>
                  <a:off x="1571820" y="3244219"/>
                  <a:ext cx="370200" cy="37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02" name="Google Shape;502;p23"/>
                <p:cNvSpPr/>
                <p:nvPr/>
              </p:nvSpPr>
              <p:spPr>
                <a:xfrm>
                  <a:off x="1942021" y="3244219"/>
                  <a:ext cx="370200" cy="37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03" name="Google Shape;503;p23"/>
              <p:cNvGrpSpPr/>
              <p:nvPr/>
            </p:nvGrpSpPr>
            <p:grpSpPr>
              <a:xfrm>
                <a:off x="461225" y="3619500"/>
                <a:ext cx="1851000" cy="370200"/>
                <a:chOff x="461225" y="3249175"/>
                <a:chExt cx="1851000" cy="370200"/>
              </a:xfrm>
            </p:grpSpPr>
            <p:sp>
              <p:nvSpPr>
                <p:cNvPr id="504" name="Google Shape;504;p2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05" name="Google Shape;505;p2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06" name="Google Shape;506;p2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07" name="Google Shape;507;p2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08" name="Google Shape;508;p2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09" name="Google Shape;509;p23"/>
              <p:cNvGrpSpPr/>
              <p:nvPr/>
            </p:nvGrpSpPr>
            <p:grpSpPr>
              <a:xfrm>
                <a:off x="461225" y="3989700"/>
                <a:ext cx="1851000" cy="1110726"/>
                <a:chOff x="461225" y="3249175"/>
                <a:chExt cx="1851000" cy="1110726"/>
              </a:xfrm>
            </p:grpSpPr>
            <p:sp>
              <p:nvSpPr>
                <p:cNvPr id="510" name="Google Shape;510;p23"/>
                <p:cNvSpPr/>
                <p:nvPr/>
              </p:nvSpPr>
              <p:spPr>
                <a:xfrm>
                  <a:off x="461225" y="3989701"/>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11" name="Google Shape;511;p2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12" name="Google Shape;512;p2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13" name="Google Shape;513;p2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14" name="Google Shape;514;p2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15" name="Google Shape;515;p23"/>
              <p:cNvGrpSpPr/>
              <p:nvPr/>
            </p:nvGrpSpPr>
            <p:grpSpPr>
              <a:xfrm>
                <a:off x="461225" y="4360025"/>
                <a:ext cx="1851000" cy="370200"/>
                <a:chOff x="461225" y="3249175"/>
                <a:chExt cx="1851000" cy="370200"/>
              </a:xfrm>
            </p:grpSpPr>
            <p:sp>
              <p:nvSpPr>
                <p:cNvPr id="516" name="Google Shape;516;p2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17" name="Google Shape;517;p2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18" name="Google Shape;518;p2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19" name="Google Shape;519;p2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520" name="Google Shape;520;p23"/>
            <p:cNvSpPr/>
            <p:nvPr/>
          </p:nvSpPr>
          <p:spPr>
            <a:xfrm>
              <a:off x="2163897" y="2788524"/>
              <a:ext cx="370200" cy="37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21" name="Google Shape;521;p23"/>
          <p:cNvGrpSpPr/>
          <p:nvPr/>
        </p:nvGrpSpPr>
        <p:grpSpPr>
          <a:xfrm rot="5400000" flipH="1">
            <a:off x="7145338" y="3274875"/>
            <a:ext cx="2221200" cy="1481050"/>
            <a:chOff x="312900" y="2793625"/>
            <a:chExt cx="2221200" cy="1481050"/>
          </a:xfrm>
        </p:grpSpPr>
        <p:grpSp>
          <p:nvGrpSpPr>
            <p:cNvPr id="522" name="Google Shape;522;p23"/>
            <p:cNvGrpSpPr/>
            <p:nvPr/>
          </p:nvGrpSpPr>
          <p:grpSpPr>
            <a:xfrm>
              <a:off x="312900" y="2793625"/>
              <a:ext cx="1851000" cy="1481050"/>
              <a:chOff x="461225" y="3249175"/>
              <a:chExt cx="1851000" cy="1481050"/>
            </a:xfrm>
          </p:grpSpPr>
          <p:grpSp>
            <p:nvGrpSpPr>
              <p:cNvPr id="523" name="Google Shape;523;p23"/>
              <p:cNvGrpSpPr/>
              <p:nvPr/>
            </p:nvGrpSpPr>
            <p:grpSpPr>
              <a:xfrm>
                <a:off x="461225" y="3249175"/>
                <a:ext cx="1851000" cy="370200"/>
                <a:chOff x="461225" y="3249175"/>
                <a:chExt cx="1851000" cy="370200"/>
              </a:xfrm>
            </p:grpSpPr>
            <p:sp>
              <p:nvSpPr>
                <p:cNvPr id="524" name="Google Shape;524;p2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25" name="Google Shape;525;p2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26" name="Google Shape;526;p2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27" name="Google Shape;527;p2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28" name="Google Shape;528;p2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29" name="Google Shape;529;p23"/>
              <p:cNvGrpSpPr/>
              <p:nvPr/>
            </p:nvGrpSpPr>
            <p:grpSpPr>
              <a:xfrm>
                <a:off x="461225" y="3619500"/>
                <a:ext cx="1851000" cy="370200"/>
                <a:chOff x="461225" y="3249175"/>
                <a:chExt cx="1851000" cy="370200"/>
              </a:xfrm>
            </p:grpSpPr>
            <p:sp>
              <p:nvSpPr>
                <p:cNvPr id="530" name="Google Shape;530;p2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31" name="Google Shape;531;p2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32" name="Google Shape;532;p2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33" name="Google Shape;533;p2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34" name="Google Shape;534;p2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35" name="Google Shape;535;p23"/>
              <p:cNvGrpSpPr/>
              <p:nvPr/>
            </p:nvGrpSpPr>
            <p:grpSpPr>
              <a:xfrm>
                <a:off x="461225" y="3989700"/>
                <a:ext cx="1851000" cy="370200"/>
                <a:chOff x="461225" y="3249175"/>
                <a:chExt cx="1851000" cy="370200"/>
              </a:xfrm>
            </p:grpSpPr>
            <p:sp>
              <p:nvSpPr>
                <p:cNvPr id="536" name="Google Shape;536;p2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37" name="Google Shape;537;p2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38" name="Google Shape;538;p2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39" name="Google Shape;539;p2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40" name="Google Shape;540;p2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41" name="Google Shape;541;p23"/>
              <p:cNvGrpSpPr/>
              <p:nvPr/>
            </p:nvGrpSpPr>
            <p:grpSpPr>
              <a:xfrm>
                <a:off x="461225" y="4360025"/>
                <a:ext cx="1851000" cy="370200"/>
                <a:chOff x="461225" y="3249175"/>
                <a:chExt cx="1851000" cy="370200"/>
              </a:xfrm>
            </p:grpSpPr>
            <p:sp>
              <p:nvSpPr>
                <p:cNvPr id="542" name="Google Shape;542;p2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43" name="Google Shape;543;p2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44" name="Google Shape;544;p2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45" name="Google Shape;545;p2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46" name="Google Shape;546;p2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547" name="Google Shape;547;p23"/>
            <p:cNvSpPr/>
            <p:nvPr/>
          </p:nvSpPr>
          <p:spPr>
            <a:xfrm>
              <a:off x="2163900" y="279362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548" name="Google Shape;548;p23"/>
          <p:cNvSpPr/>
          <p:nvPr/>
        </p:nvSpPr>
        <p:spPr>
          <a:xfrm>
            <a:off x="6255775" y="3774250"/>
            <a:ext cx="2888225" cy="1369250"/>
          </a:xfrm>
          <a:custGeom>
            <a:avLst/>
            <a:gdLst/>
            <a:ahLst/>
            <a:cxnLst/>
            <a:rect l="l" t="t" r="r" b="b"/>
            <a:pathLst>
              <a:path w="115529" h="54770" extrusionOk="0">
                <a:moveTo>
                  <a:pt x="115529" y="1"/>
                </a:moveTo>
                <a:lnTo>
                  <a:pt x="112924" y="187"/>
                </a:lnTo>
                <a:lnTo>
                  <a:pt x="110245" y="447"/>
                </a:lnTo>
                <a:lnTo>
                  <a:pt x="107566" y="745"/>
                </a:lnTo>
                <a:lnTo>
                  <a:pt x="104850" y="1080"/>
                </a:lnTo>
                <a:lnTo>
                  <a:pt x="102097" y="1489"/>
                </a:lnTo>
                <a:lnTo>
                  <a:pt x="99344" y="1936"/>
                </a:lnTo>
                <a:lnTo>
                  <a:pt x="96516" y="2419"/>
                </a:lnTo>
                <a:lnTo>
                  <a:pt x="93725" y="2940"/>
                </a:lnTo>
                <a:lnTo>
                  <a:pt x="90860" y="3536"/>
                </a:lnTo>
                <a:lnTo>
                  <a:pt x="88033" y="4131"/>
                </a:lnTo>
                <a:lnTo>
                  <a:pt x="85168" y="4801"/>
                </a:lnTo>
                <a:lnTo>
                  <a:pt x="82266" y="5508"/>
                </a:lnTo>
                <a:lnTo>
                  <a:pt x="79401" y="6252"/>
                </a:lnTo>
                <a:lnTo>
                  <a:pt x="76498" y="7070"/>
                </a:lnTo>
                <a:lnTo>
                  <a:pt x="73596" y="7889"/>
                </a:lnTo>
                <a:lnTo>
                  <a:pt x="70694" y="8782"/>
                </a:lnTo>
                <a:lnTo>
                  <a:pt x="67308" y="9861"/>
                </a:lnTo>
                <a:lnTo>
                  <a:pt x="63960" y="10977"/>
                </a:lnTo>
                <a:lnTo>
                  <a:pt x="60685" y="12130"/>
                </a:lnTo>
                <a:lnTo>
                  <a:pt x="57411" y="13321"/>
                </a:lnTo>
                <a:lnTo>
                  <a:pt x="54211" y="14586"/>
                </a:lnTo>
                <a:lnTo>
                  <a:pt x="51086" y="15851"/>
                </a:lnTo>
                <a:lnTo>
                  <a:pt x="47961" y="17153"/>
                </a:lnTo>
                <a:lnTo>
                  <a:pt x="44947" y="18530"/>
                </a:lnTo>
                <a:lnTo>
                  <a:pt x="41970" y="19907"/>
                </a:lnTo>
                <a:lnTo>
                  <a:pt x="39068" y="21321"/>
                </a:lnTo>
                <a:lnTo>
                  <a:pt x="36203" y="22772"/>
                </a:lnTo>
                <a:lnTo>
                  <a:pt x="33450" y="24223"/>
                </a:lnTo>
                <a:lnTo>
                  <a:pt x="30734" y="25748"/>
                </a:lnTo>
                <a:lnTo>
                  <a:pt x="28129" y="27274"/>
                </a:lnTo>
                <a:lnTo>
                  <a:pt x="25562" y="28836"/>
                </a:lnTo>
                <a:lnTo>
                  <a:pt x="23106" y="30436"/>
                </a:lnTo>
                <a:lnTo>
                  <a:pt x="20799" y="31962"/>
                </a:lnTo>
                <a:lnTo>
                  <a:pt x="18604" y="33524"/>
                </a:lnTo>
                <a:lnTo>
                  <a:pt x="16521" y="35087"/>
                </a:lnTo>
                <a:lnTo>
                  <a:pt x="14549" y="36650"/>
                </a:lnTo>
                <a:lnTo>
                  <a:pt x="12651" y="38213"/>
                </a:lnTo>
                <a:lnTo>
                  <a:pt x="10902" y="39775"/>
                </a:lnTo>
                <a:lnTo>
                  <a:pt x="9265" y="41338"/>
                </a:lnTo>
                <a:lnTo>
                  <a:pt x="7740" y="42863"/>
                </a:lnTo>
                <a:lnTo>
                  <a:pt x="6326" y="44426"/>
                </a:lnTo>
                <a:lnTo>
                  <a:pt x="5061" y="45952"/>
                </a:lnTo>
                <a:lnTo>
                  <a:pt x="4466" y="46696"/>
                </a:lnTo>
                <a:lnTo>
                  <a:pt x="3870" y="47477"/>
                </a:lnTo>
                <a:lnTo>
                  <a:pt x="3349" y="48221"/>
                </a:lnTo>
                <a:lnTo>
                  <a:pt x="2828" y="48965"/>
                </a:lnTo>
                <a:lnTo>
                  <a:pt x="2382" y="49709"/>
                </a:lnTo>
                <a:lnTo>
                  <a:pt x="1936" y="50454"/>
                </a:lnTo>
                <a:lnTo>
                  <a:pt x="1526" y="51198"/>
                </a:lnTo>
                <a:lnTo>
                  <a:pt x="1154" y="51905"/>
                </a:lnTo>
                <a:lnTo>
                  <a:pt x="819" y="52649"/>
                </a:lnTo>
                <a:lnTo>
                  <a:pt x="522" y="53356"/>
                </a:lnTo>
                <a:lnTo>
                  <a:pt x="224" y="54063"/>
                </a:lnTo>
                <a:lnTo>
                  <a:pt x="1" y="54770"/>
                </a:lnTo>
                <a:lnTo>
                  <a:pt x="115529" y="54770"/>
                </a:lnTo>
                <a:lnTo>
                  <a:pt x="115529" y="1"/>
                </a:ln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49" name="Google Shape;549;p23"/>
          <p:cNvSpPr/>
          <p:nvPr/>
        </p:nvSpPr>
        <p:spPr>
          <a:xfrm rot="5400000">
            <a:off x="6256650" y="3649999"/>
            <a:ext cx="1392300" cy="3359400"/>
          </a:xfrm>
          <a:prstGeom prst="chord">
            <a:avLst>
              <a:gd name="adj1" fmla="val 5820070"/>
              <a:gd name="adj2" fmla="val 15784537"/>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50" name="Google Shape;550;p23"/>
          <p:cNvSpPr txBox="1">
            <a:spLocks noGrp="1"/>
          </p:cNvSpPr>
          <p:nvPr>
            <p:ph type="subTitle" idx="1"/>
          </p:nvPr>
        </p:nvSpPr>
        <p:spPr>
          <a:xfrm>
            <a:off x="4482800" y="3963975"/>
            <a:ext cx="3972600" cy="277200"/>
          </a:xfrm>
          <a:prstGeom prst="rect">
            <a:avLst/>
          </a:prstGeom>
        </p:spPr>
        <p:txBody>
          <a:bodyPr spcFirstLastPara="1" wrap="square" lIns="0" tIns="91425" rIns="91425" bIns="91425" anchor="b" anchorCtr="0">
            <a:noAutofit/>
          </a:bodyPr>
          <a:lstStyle>
            <a:lvl1pPr lvl="0">
              <a:spcBef>
                <a:spcPts val="0"/>
              </a:spcBef>
              <a:spcAft>
                <a:spcPts val="0"/>
              </a:spcAft>
              <a:buClr>
                <a:schemeClr val="lt1"/>
              </a:buClr>
              <a:buSzPts val="1000"/>
              <a:buFont typeface="Sora"/>
              <a:buNone/>
              <a:defRPr sz="1000"/>
            </a:lvl1pPr>
            <a:lvl2pPr lvl="1">
              <a:spcBef>
                <a:spcPts val="0"/>
              </a:spcBef>
              <a:spcAft>
                <a:spcPts val="0"/>
              </a:spcAft>
              <a:buClr>
                <a:schemeClr val="lt1"/>
              </a:buClr>
              <a:buSzPts val="1000"/>
              <a:buFont typeface="Sora"/>
              <a:buNone/>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None/>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None/>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None/>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None/>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None/>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None/>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551" name="Google Shape;551;p23"/>
          <p:cNvSpPr txBox="1">
            <a:spLocks noGrp="1"/>
          </p:cNvSpPr>
          <p:nvPr>
            <p:ph type="subTitle" idx="2"/>
          </p:nvPr>
        </p:nvSpPr>
        <p:spPr>
          <a:xfrm>
            <a:off x="4482800" y="3731112"/>
            <a:ext cx="1481100" cy="198300"/>
          </a:xfrm>
          <a:prstGeom prst="rect">
            <a:avLst/>
          </a:prstGeom>
        </p:spPr>
        <p:txBody>
          <a:bodyPr spcFirstLastPara="1" wrap="square" lIns="0" tIns="91425" rIns="91425" bIns="91425" anchor="b" anchorCtr="0">
            <a:noAutofit/>
          </a:bodyPr>
          <a:lstStyle>
            <a:lvl1pPr lvl="0">
              <a:spcBef>
                <a:spcPts val="0"/>
              </a:spcBef>
              <a:spcAft>
                <a:spcPts val="0"/>
              </a:spcAft>
              <a:buNone/>
              <a:defRPr b="1">
                <a:solidFill>
                  <a:schemeClr val="accent5"/>
                </a:solidFill>
              </a:defRPr>
            </a:lvl1pPr>
            <a:lvl2pPr lvl="1">
              <a:spcBef>
                <a:spcPts val="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52" name="Google Shape;552;p23"/>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553" name="Google Shape;553;p23"/>
          <p:cNvSpPr txBox="1">
            <a:spLocks noGrp="1"/>
          </p:cNvSpPr>
          <p:nvPr>
            <p:ph type="title" idx="3"/>
          </p:nvPr>
        </p:nvSpPr>
        <p:spPr>
          <a:xfrm>
            <a:off x="115025" y="471075"/>
            <a:ext cx="3941700" cy="12006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554" name="Google Shape;554;p23"/>
          <p:cNvSpPr txBox="1">
            <a:spLocks noGrp="1"/>
          </p:cNvSpPr>
          <p:nvPr>
            <p:ph type="subTitle" idx="4"/>
          </p:nvPr>
        </p:nvSpPr>
        <p:spPr>
          <a:xfrm>
            <a:off x="4482800" y="3428650"/>
            <a:ext cx="3972600" cy="277200"/>
          </a:xfrm>
          <a:prstGeom prst="rect">
            <a:avLst/>
          </a:prstGeom>
        </p:spPr>
        <p:txBody>
          <a:bodyPr spcFirstLastPara="1" wrap="square" lIns="0" tIns="91425" rIns="91425" bIns="91425" anchor="b" anchorCtr="0">
            <a:noAutofit/>
          </a:bodyPr>
          <a:lstStyle>
            <a:lvl1pPr lvl="0">
              <a:spcBef>
                <a:spcPts val="0"/>
              </a:spcBef>
              <a:spcAft>
                <a:spcPts val="0"/>
              </a:spcAft>
              <a:buClr>
                <a:schemeClr val="lt1"/>
              </a:buClr>
              <a:buSzPts val="1000"/>
              <a:buFont typeface="Sora"/>
              <a:buNone/>
              <a:defRPr sz="1000"/>
            </a:lvl1pPr>
            <a:lvl2pPr lvl="1">
              <a:spcBef>
                <a:spcPts val="0"/>
              </a:spcBef>
              <a:spcAft>
                <a:spcPts val="0"/>
              </a:spcAft>
              <a:buClr>
                <a:schemeClr val="lt1"/>
              </a:buClr>
              <a:buSzPts val="1000"/>
              <a:buFont typeface="Sora"/>
              <a:buNone/>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None/>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None/>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None/>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None/>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None/>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None/>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555" name="Google Shape;555;p23"/>
          <p:cNvSpPr txBox="1">
            <a:spLocks noGrp="1"/>
          </p:cNvSpPr>
          <p:nvPr>
            <p:ph type="subTitle" idx="5"/>
          </p:nvPr>
        </p:nvSpPr>
        <p:spPr>
          <a:xfrm>
            <a:off x="4482800" y="3195787"/>
            <a:ext cx="1481100" cy="198300"/>
          </a:xfrm>
          <a:prstGeom prst="rect">
            <a:avLst/>
          </a:prstGeom>
        </p:spPr>
        <p:txBody>
          <a:bodyPr spcFirstLastPara="1" wrap="square" lIns="0" tIns="91425" rIns="91425" bIns="91425" anchor="b" anchorCtr="0">
            <a:noAutofit/>
          </a:bodyPr>
          <a:lstStyle>
            <a:lvl1pPr lvl="0">
              <a:spcBef>
                <a:spcPts val="0"/>
              </a:spcBef>
              <a:spcAft>
                <a:spcPts val="0"/>
              </a:spcAft>
              <a:buNone/>
              <a:defRPr b="1">
                <a:solidFill>
                  <a:schemeClr val="accent5"/>
                </a:solidFill>
              </a:defRPr>
            </a:lvl1pPr>
            <a:lvl2pPr lvl="1">
              <a:spcBef>
                <a:spcPts val="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56" name="Google Shape;556;p23"/>
          <p:cNvSpPr txBox="1">
            <a:spLocks noGrp="1"/>
          </p:cNvSpPr>
          <p:nvPr>
            <p:ph type="subTitle" idx="6"/>
          </p:nvPr>
        </p:nvSpPr>
        <p:spPr>
          <a:xfrm>
            <a:off x="4482800" y="2894863"/>
            <a:ext cx="3972600" cy="277200"/>
          </a:xfrm>
          <a:prstGeom prst="rect">
            <a:avLst/>
          </a:prstGeom>
        </p:spPr>
        <p:txBody>
          <a:bodyPr spcFirstLastPara="1" wrap="square" lIns="0" tIns="91425" rIns="91425" bIns="91425" anchor="b" anchorCtr="0">
            <a:noAutofit/>
          </a:bodyPr>
          <a:lstStyle>
            <a:lvl1pPr lvl="0">
              <a:spcBef>
                <a:spcPts val="0"/>
              </a:spcBef>
              <a:spcAft>
                <a:spcPts val="0"/>
              </a:spcAft>
              <a:buClr>
                <a:schemeClr val="lt1"/>
              </a:buClr>
              <a:buSzPts val="1000"/>
              <a:buFont typeface="Sora"/>
              <a:buNone/>
              <a:defRPr sz="1000"/>
            </a:lvl1pPr>
            <a:lvl2pPr lvl="1">
              <a:spcBef>
                <a:spcPts val="0"/>
              </a:spcBef>
              <a:spcAft>
                <a:spcPts val="0"/>
              </a:spcAft>
              <a:buClr>
                <a:schemeClr val="lt1"/>
              </a:buClr>
              <a:buSzPts val="1000"/>
              <a:buFont typeface="Sora"/>
              <a:buNone/>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None/>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None/>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None/>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None/>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None/>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None/>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557" name="Google Shape;557;p23"/>
          <p:cNvSpPr txBox="1">
            <a:spLocks noGrp="1"/>
          </p:cNvSpPr>
          <p:nvPr>
            <p:ph type="subTitle" idx="7"/>
          </p:nvPr>
        </p:nvSpPr>
        <p:spPr>
          <a:xfrm>
            <a:off x="4482800" y="2662000"/>
            <a:ext cx="1481100" cy="198300"/>
          </a:xfrm>
          <a:prstGeom prst="rect">
            <a:avLst/>
          </a:prstGeom>
        </p:spPr>
        <p:txBody>
          <a:bodyPr spcFirstLastPara="1" wrap="square" lIns="0" tIns="91425" rIns="91425" bIns="91425" anchor="b" anchorCtr="0">
            <a:noAutofit/>
          </a:bodyPr>
          <a:lstStyle>
            <a:lvl1pPr lvl="0">
              <a:spcBef>
                <a:spcPts val="0"/>
              </a:spcBef>
              <a:spcAft>
                <a:spcPts val="0"/>
              </a:spcAft>
              <a:buNone/>
              <a:defRPr b="1">
                <a:solidFill>
                  <a:schemeClr val="accent5"/>
                </a:solidFill>
              </a:defRPr>
            </a:lvl1pPr>
            <a:lvl2pPr lvl="1">
              <a:spcBef>
                <a:spcPts val="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58" name="Google Shape;558;p23"/>
          <p:cNvSpPr txBox="1">
            <a:spLocks noGrp="1"/>
          </p:cNvSpPr>
          <p:nvPr>
            <p:ph type="subTitle" idx="8"/>
          </p:nvPr>
        </p:nvSpPr>
        <p:spPr>
          <a:xfrm>
            <a:off x="4482800" y="2361863"/>
            <a:ext cx="3972600" cy="277200"/>
          </a:xfrm>
          <a:prstGeom prst="rect">
            <a:avLst/>
          </a:prstGeom>
        </p:spPr>
        <p:txBody>
          <a:bodyPr spcFirstLastPara="1" wrap="square" lIns="0" tIns="91425" rIns="91425" bIns="91425" anchor="b" anchorCtr="0">
            <a:noAutofit/>
          </a:bodyPr>
          <a:lstStyle>
            <a:lvl1pPr lvl="0">
              <a:spcBef>
                <a:spcPts val="0"/>
              </a:spcBef>
              <a:spcAft>
                <a:spcPts val="0"/>
              </a:spcAft>
              <a:buClr>
                <a:schemeClr val="lt1"/>
              </a:buClr>
              <a:buSzPts val="1000"/>
              <a:buFont typeface="Sora"/>
              <a:buNone/>
              <a:defRPr sz="1000"/>
            </a:lvl1pPr>
            <a:lvl2pPr lvl="1">
              <a:spcBef>
                <a:spcPts val="0"/>
              </a:spcBef>
              <a:spcAft>
                <a:spcPts val="0"/>
              </a:spcAft>
              <a:buClr>
                <a:schemeClr val="lt1"/>
              </a:buClr>
              <a:buSzPts val="1000"/>
              <a:buFont typeface="Sora"/>
              <a:buNone/>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None/>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None/>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None/>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None/>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None/>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None/>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559" name="Google Shape;559;p23"/>
          <p:cNvSpPr txBox="1">
            <a:spLocks noGrp="1"/>
          </p:cNvSpPr>
          <p:nvPr>
            <p:ph type="subTitle" idx="9"/>
          </p:nvPr>
        </p:nvSpPr>
        <p:spPr>
          <a:xfrm>
            <a:off x="4482800" y="2129000"/>
            <a:ext cx="1481100" cy="198300"/>
          </a:xfrm>
          <a:prstGeom prst="rect">
            <a:avLst/>
          </a:prstGeom>
        </p:spPr>
        <p:txBody>
          <a:bodyPr spcFirstLastPara="1" wrap="square" lIns="0" tIns="91425" rIns="91425" bIns="91425" anchor="b" anchorCtr="0">
            <a:noAutofit/>
          </a:bodyPr>
          <a:lstStyle>
            <a:lvl1pPr lvl="0">
              <a:spcBef>
                <a:spcPts val="0"/>
              </a:spcBef>
              <a:spcAft>
                <a:spcPts val="0"/>
              </a:spcAft>
              <a:buNone/>
              <a:defRPr b="1">
                <a:solidFill>
                  <a:schemeClr val="accent5"/>
                </a:solidFill>
              </a:defRPr>
            </a:lvl1pPr>
            <a:lvl2pPr lvl="1">
              <a:spcBef>
                <a:spcPts val="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60" name="Google Shape;560;p23"/>
          <p:cNvSpPr txBox="1">
            <a:spLocks noGrp="1"/>
          </p:cNvSpPr>
          <p:nvPr>
            <p:ph type="subTitle" idx="13"/>
          </p:nvPr>
        </p:nvSpPr>
        <p:spPr>
          <a:xfrm>
            <a:off x="4482800" y="1829238"/>
            <a:ext cx="3972600" cy="277200"/>
          </a:xfrm>
          <a:prstGeom prst="rect">
            <a:avLst/>
          </a:prstGeom>
        </p:spPr>
        <p:txBody>
          <a:bodyPr spcFirstLastPara="1" wrap="square" lIns="0" tIns="91425" rIns="91425" bIns="91425" anchor="b" anchorCtr="0">
            <a:noAutofit/>
          </a:bodyPr>
          <a:lstStyle>
            <a:lvl1pPr lvl="0">
              <a:spcBef>
                <a:spcPts val="0"/>
              </a:spcBef>
              <a:spcAft>
                <a:spcPts val="0"/>
              </a:spcAft>
              <a:buClr>
                <a:schemeClr val="lt1"/>
              </a:buClr>
              <a:buSzPts val="1000"/>
              <a:buFont typeface="Sora"/>
              <a:buNone/>
              <a:defRPr sz="1000"/>
            </a:lvl1pPr>
            <a:lvl2pPr lvl="1">
              <a:spcBef>
                <a:spcPts val="0"/>
              </a:spcBef>
              <a:spcAft>
                <a:spcPts val="0"/>
              </a:spcAft>
              <a:buClr>
                <a:schemeClr val="lt1"/>
              </a:buClr>
              <a:buSzPts val="1000"/>
              <a:buFont typeface="Sora"/>
              <a:buNone/>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None/>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None/>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None/>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None/>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None/>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None/>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561" name="Google Shape;561;p23"/>
          <p:cNvSpPr txBox="1">
            <a:spLocks noGrp="1"/>
          </p:cNvSpPr>
          <p:nvPr>
            <p:ph type="subTitle" idx="14"/>
          </p:nvPr>
        </p:nvSpPr>
        <p:spPr>
          <a:xfrm>
            <a:off x="4482800" y="1596375"/>
            <a:ext cx="1481100" cy="198300"/>
          </a:xfrm>
          <a:prstGeom prst="rect">
            <a:avLst/>
          </a:prstGeom>
        </p:spPr>
        <p:txBody>
          <a:bodyPr spcFirstLastPara="1" wrap="square" lIns="0" tIns="91425" rIns="91425" bIns="91425" anchor="b" anchorCtr="0">
            <a:noAutofit/>
          </a:bodyPr>
          <a:lstStyle>
            <a:lvl1pPr lvl="0">
              <a:spcBef>
                <a:spcPts val="0"/>
              </a:spcBef>
              <a:spcAft>
                <a:spcPts val="0"/>
              </a:spcAft>
              <a:buNone/>
              <a:defRPr b="1">
                <a:solidFill>
                  <a:schemeClr val="accent5"/>
                </a:solidFill>
              </a:defRPr>
            </a:lvl1pPr>
            <a:lvl2pPr lvl="1">
              <a:spcBef>
                <a:spcPts val="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62" name="Google Shape;562;p23"/>
          <p:cNvSpPr txBox="1">
            <a:spLocks noGrp="1"/>
          </p:cNvSpPr>
          <p:nvPr>
            <p:ph type="subTitle" idx="15"/>
          </p:nvPr>
        </p:nvSpPr>
        <p:spPr>
          <a:xfrm>
            <a:off x="4482800" y="1296613"/>
            <a:ext cx="3972600" cy="277200"/>
          </a:xfrm>
          <a:prstGeom prst="rect">
            <a:avLst/>
          </a:prstGeom>
        </p:spPr>
        <p:txBody>
          <a:bodyPr spcFirstLastPara="1" wrap="square" lIns="0" tIns="91425" rIns="91425" bIns="91425" anchor="b" anchorCtr="0">
            <a:noAutofit/>
          </a:bodyPr>
          <a:lstStyle>
            <a:lvl1pPr lvl="0">
              <a:spcBef>
                <a:spcPts val="0"/>
              </a:spcBef>
              <a:spcAft>
                <a:spcPts val="0"/>
              </a:spcAft>
              <a:buClr>
                <a:schemeClr val="lt1"/>
              </a:buClr>
              <a:buSzPts val="1000"/>
              <a:buFont typeface="Sora"/>
              <a:buNone/>
              <a:defRPr sz="1000"/>
            </a:lvl1pPr>
            <a:lvl2pPr lvl="1">
              <a:spcBef>
                <a:spcPts val="0"/>
              </a:spcBef>
              <a:spcAft>
                <a:spcPts val="0"/>
              </a:spcAft>
              <a:buClr>
                <a:schemeClr val="lt1"/>
              </a:buClr>
              <a:buSzPts val="1000"/>
              <a:buFont typeface="Sora"/>
              <a:buNone/>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None/>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None/>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None/>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None/>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None/>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None/>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563" name="Google Shape;563;p23"/>
          <p:cNvSpPr txBox="1">
            <a:spLocks noGrp="1"/>
          </p:cNvSpPr>
          <p:nvPr>
            <p:ph type="subTitle" idx="16"/>
          </p:nvPr>
        </p:nvSpPr>
        <p:spPr>
          <a:xfrm>
            <a:off x="4482800" y="1063750"/>
            <a:ext cx="1481100" cy="198300"/>
          </a:xfrm>
          <a:prstGeom prst="rect">
            <a:avLst/>
          </a:prstGeom>
        </p:spPr>
        <p:txBody>
          <a:bodyPr spcFirstLastPara="1" wrap="square" lIns="0" tIns="91425" rIns="91425" bIns="91425" anchor="b" anchorCtr="0">
            <a:noAutofit/>
          </a:bodyPr>
          <a:lstStyle>
            <a:lvl1pPr lvl="0">
              <a:spcBef>
                <a:spcPts val="0"/>
              </a:spcBef>
              <a:spcAft>
                <a:spcPts val="0"/>
              </a:spcAft>
              <a:buNone/>
              <a:defRPr b="1">
                <a:solidFill>
                  <a:schemeClr val="accent5"/>
                </a:solidFill>
              </a:defRPr>
            </a:lvl1pPr>
            <a:lvl2pPr lvl="1">
              <a:spcBef>
                <a:spcPts val="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64" name="Google Shape;564;p23"/>
          <p:cNvSpPr txBox="1">
            <a:spLocks noGrp="1"/>
          </p:cNvSpPr>
          <p:nvPr>
            <p:ph type="title" idx="17"/>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Audience Persona Infographic">
  <p:cSld name="BLANK_1_1_1_1_1_1_1_1_1_1_1_1_3">
    <p:bg>
      <p:bgPr>
        <a:solidFill>
          <a:schemeClr val="lt1"/>
        </a:solidFill>
        <a:effectLst/>
      </p:bgPr>
    </p:bg>
    <p:spTree>
      <p:nvGrpSpPr>
        <p:cNvPr id="1" name="Shape 565"/>
        <p:cNvGrpSpPr/>
        <p:nvPr/>
      </p:nvGrpSpPr>
      <p:grpSpPr>
        <a:xfrm>
          <a:off x="0" y="0"/>
          <a:ext cx="0" cy="0"/>
          <a:chOff x="0" y="0"/>
          <a:chExt cx="0" cy="0"/>
        </a:xfrm>
      </p:grpSpPr>
      <p:sp>
        <p:nvSpPr>
          <p:cNvPr id="566" name="Google Shape;566;p24"/>
          <p:cNvSpPr/>
          <p:nvPr/>
        </p:nvSpPr>
        <p:spPr>
          <a:xfrm>
            <a:off x="6702700" y="2532550"/>
            <a:ext cx="2441400" cy="26109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67" name="Google Shape;567;p24"/>
          <p:cNvSpPr>
            <a:spLocks noGrp="1"/>
          </p:cNvSpPr>
          <p:nvPr>
            <p:ph type="pic" idx="2"/>
          </p:nvPr>
        </p:nvSpPr>
        <p:spPr>
          <a:xfrm>
            <a:off x="6702600" y="-16150"/>
            <a:ext cx="2441400" cy="2574600"/>
          </a:xfrm>
          <a:prstGeom prst="rect">
            <a:avLst/>
          </a:prstGeom>
          <a:noFill/>
          <a:ln>
            <a:noFill/>
          </a:ln>
        </p:spPr>
      </p:sp>
      <p:sp>
        <p:nvSpPr>
          <p:cNvPr id="568" name="Google Shape;568;p24"/>
          <p:cNvSpPr txBox="1">
            <a:spLocks noGrp="1"/>
          </p:cNvSpPr>
          <p:nvPr>
            <p:ph type="subTitle" idx="1"/>
          </p:nvPr>
        </p:nvSpPr>
        <p:spPr>
          <a:xfrm>
            <a:off x="115025" y="1739375"/>
            <a:ext cx="3460800" cy="1776600"/>
          </a:xfrm>
          <a:prstGeom prst="rect">
            <a:avLst/>
          </a:prstGeom>
        </p:spPr>
        <p:txBody>
          <a:bodyPr spcFirstLastPara="1" wrap="square" lIns="91425" tIns="0" rIns="91425" bIns="0" anchor="t" anchorCtr="0">
            <a:normAutofit/>
          </a:bodyPr>
          <a:lstStyle>
            <a:lvl1pPr lvl="0">
              <a:lnSpc>
                <a:spcPct val="115000"/>
              </a:lnSpc>
              <a:spcBef>
                <a:spcPts val="0"/>
              </a:spcBef>
              <a:spcAft>
                <a:spcPts val="0"/>
              </a:spcAft>
              <a:buNone/>
              <a:defRPr sz="1000">
                <a:solidFill>
                  <a:schemeClr val="dk2"/>
                </a:solidFill>
                <a:latin typeface="Sora ExtraLight"/>
                <a:ea typeface="Sora ExtraLight"/>
                <a:cs typeface="Sora ExtraLight"/>
                <a:sym typeface="Sora ExtraLight"/>
              </a:defRPr>
            </a:lvl1pPr>
            <a:lvl2pPr lvl="1">
              <a:lnSpc>
                <a:spcPct val="115000"/>
              </a:lnSpc>
              <a:spcBef>
                <a:spcPts val="1000"/>
              </a:spcBef>
              <a:spcAft>
                <a:spcPts val="0"/>
              </a:spcAft>
              <a:buClr>
                <a:schemeClr val="dk2"/>
              </a:buClr>
              <a:buSzPts val="1400"/>
              <a:buNone/>
              <a:defRPr>
                <a:solidFill>
                  <a:schemeClr val="dk2"/>
                </a:solidFill>
              </a:defRPr>
            </a:lvl2pPr>
            <a:lvl3pPr lvl="2">
              <a:lnSpc>
                <a:spcPct val="115000"/>
              </a:lnSpc>
              <a:spcBef>
                <a:spcPts val="0"/>
              </a:spcBef>
              <a:spcAft>
                <a:spcPts val="0"/>
              </a:spcAft>
              <a:buClr>
                <a:schemeClr val="dk2"/>
              </a:buClr>
              <a:buSzPts val="1400"/>
              <a:buNone/>
              <a:defRPr>
                <a:solidFill>
                  <a:schemeClr val="dk2"/>
                </a:solidFill>
              </a:defRPr>
            </a:lvl3pPr>
            <a:lvl4pPr lvl="3">
              <a:lnSpc>
                <a:spcPct val="115000"/>
              </a:lnSpc>
              <a:spcBef>
                <a:spcPts val="0"/>
              </a:spcBef>
              <a:spcAft>
                <a:spcPts val="0"/>
              </a:spcAft>
              <a:buClr>
                <a:schemeClr val="dk2"/>
              </a:buClr>
              <a:buSzPts val="1400"/>
              <a:buNone/>
              <a:defRPr>
                <a:solidFill>
                  <a:schemeClr val="dk2"/>
                </a:solidFill>
              </a:defRPr>
            </a:lvl4pPr>
            <a:lvl5pPr lvl="4">
              <a:lnSpc>
                <a:spcPct val="115000"/>
              </a:lnSpc>
              <a:spcBef>
                <a:spcPts val="0"/>
              </a:spcBef>
              <a:spcAft>
                <a:spcPts val="0"/>
              </a:spcAft>
              <a:buClr>
                <a:schemeClr val="dk2"/>
              </a:buClr>
              <a:buSzPts val="1400"/>
              <a:buNone/>
              <a:defRPr>
                <a:solidFill>
                  <a:schemeClr val="dk2"/>
                </a:solidFill>
              </a:defRPr>
            </a:lvl5pPr>
            <a:lvl6pPr lvl="5">
              <a:lnSpc>
                <a:spcPct val="115000"/>
              </a:lnSpc>
              <a:spcBef>
                <a:spcPts val="0"/>
              </a:spcBef>
              <a:spcAft>
                <a:spcPts val="0"/>
              </a:spcAft>
              <a:buClr>
                <a:schemeClr val="dk2"/>
              </a:buClr>
              <a:buSzPts val="1400"/>
              <a:buNone/>
              <a:defRPr>
                <a:solidFill>
                  <a:schemeClr val="dk2"/>
                </a:solidFill>
              </a:defRPr>
            </a:lvl6pPr>
            <a:lvl7pPr lvl="6">
              <a:lnSpc>
                <a:spcPct val="115000"/>
              </a:lnSpc>
              <a:spcBef>
                <a:spcPts val="0"/>
              </a:spcBef>
              <a:spcAft>
                <a:spcPts val="0"/>
              </a:spcAft>
              <a:buClr>
                <a:schemeClr val="dk2"/>
              </a:buClr>
              <a:buSzPts val="1400"/>
              <a:buNone/>
              <a:defRPr>
                <a:solidFill>
                  <a:schemeClr val="dk2"/>
                </a:solidFill>
              </a:defRPr>
            </a:lvl7pPr>
            <a:lvl8pPr lvl="7">
              <a:lnSpc>
                <a:spcPct val="115000"/>
              </a:lnSpc>
              <a:spcBef>
                <a:spcPts val="0"/>
              </a:spcBef>
              <a:spcAft>
                <a:spcPts val="0"/>
              </a:spcAft>
              <a:buClr>
                <a:schemeClr val="dk2"/>
              </a:buClr>
              <a:buSzPts val="1400"/>
              <a:buNone/>
              <a:defRPr>
                <a:solidFill>
                  <a:schemeClr val="dk2"/>
                </a:solidFill>
              </a:defRPr>
            </a:lvl8pPr>
            <a:lvl9pPr lvl="8">
              <a:lnSpc>
                <a:spcPct val="115000"/>
              </a:lnSpc>
              <a:spcBef>
                <a:spcPts val="0"/>
              </a:spcBef>
              <a:spcAft>
                <a:spcPts val="0"/>
              </a:spcAft>
              <a:buClr>
                <a:schemeClr val="dk2"/>
              </a:buClr>
              <a:buSzPts val="1400"/>
              <a:buNone/>
              <a:defRPr>
                <a:solidFill>
                  <a:schemeClr val="dk2"/>
                </a:solidFill>
              </a:defRPr>
            </a:lvl9pPr>
          </a:lstStyle>
          <a:p>
            <a:endParaRPr/>
          </a:p>
        </p:txBody>
      </p:sp>
      <p:sp>
        <p:nvSpPr>
          <p:cNvPr id="569" name="Google Shape;569;p24"/>
          <p:cNvSpPr txBox="1">
            <a:spLocks noGrp="1"/>
          </p:cNvSpPr>
          <p:nvPr>
            <p:ph type="subTitle" idx="3"/>
          </p:nvPr>
        </p:nvSpPr>
        <p:spPr>
          <a:xfrm>
            <a:off x="115025" y="3869063"/>
            <a:ext cx="3460800" cy="8004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dk2"/>
                </a:solidFill>
                <a:latin typeface="Sora ExtraLight"/>
                <a:ea typeface="Sora ExtraLight"/>
                <a:cs typeface="Sora ExtraLight"/>
                <a:sym typeface="Sora ExtraLight"/>
              </a:defRPr>
            </a:lvl1pPr>
            <a:lvl2pPr lvl="1">
              <a:spcBef>
                <a:spcPts val="1000"/>
              </a:spcBef>
              <a:spcAft>
                <a:spcPts val="0"/>
              </a:spcAft>
              <a:buClr>
                <a:schemeClr val="dk2"/>
              </a:buClr>
              <a:buSzPts val="1400"/>
              <a:buNone/>
              <a:defRPr>
                <a:solidFill>
                  <a:schemeClr val="dk2"/>
                </a:solidFill>
              </a:defRPr>
            </a:lvl2pPr>
            <a:lvl3pPr lvl="2">
              <a:spcBef>
                <a:spcPts val="0"/>
              </a:spcBef>
              <a:spcAft>
                <a:spcPts val="0"/>
              </a:spcAft>
              <a:buClr>
                <a:schemeClr val="dk2"/>
              </a:buClr>
              <a:buSzPts val="1400"/>
              <a:buNone/>
              <a:defRPr>
                <a:solidFill>
                  <a:schemeClr val="dk2"/>
                </a:solidFill>
              </a:defRPr>
            </a:lvl3pPr>
            <a:lvl4pPr lvl="3">
              <a:spcBef>
                <a:spcPts val="0"/>
              </a:spcBef>
              <a:spcAft>
                <a:spcPts val="0"/>
              </a:spcAft>
              <a:buClr>
                <a:schemeClr val="dk2"/>
              </a:buClr>
              <a:buSzPts val="1400"/>
              <a:buNone/>
              <a:defRPr>
                <a:solidFill>
                  <a:schemeClr val="dk2"/>
                </a:solidFill>
              </a:defRPr>
            </a:lvl4pPr>
            <a:lvl5pPr lvl="4">
              <a:spcBef>
                <a:spcPts val="0"/>
              </a:spcBef>
              <a:spcAft>
                <a:spcPts val="0"/>
              </a:spcAft>
              <a:buClr>
                <a:schemeClr val="dk2"/>
              </a:buClr>
              <a:buSzPts val="1400"/>
              <a:buNone/>
              <a:defRPr>
                <a:solidFill>
                  <a:schemeClr val="dk2"/>
                </a:solidFill>
              </a:defRPr>
            </a:lvl5pPr>
            <a:lvl6pPr lvl="5">
              <a:spcBef>
                <a:spcPts val="0"/>
              </a:spcBef>
              <a:spcAft>
                <a:spcPts val="0"/>
              </a:spcAft>
              <a:buClr>
                <a:schemeClr val="dk2"/>
              </a:buClr>
              <a:buSzPts val="1400"/>
              <a:buNone/>
              <a:defRPr>
                <a:solidFill>
                  <a:schemeClr val="dk2"/>
                </a:solidFill>
              </a:defRPr>
            </a:lvl6pPr>
            <a:lvl7pPr lvl="6">
              <a:spcBef>
                <a:spcPts val="0"/>
              </a:spcBef>
              <a:spcAft>
                <a:spcPts val="0"/>
              </a:spcAft>
              <a:buClr>
                <a:schemeClr val="dk2"/>
              </a:buClr>
              <a:buSzPts val="1400"/>
              <a:buNone/>
              <a:defRPr>
                <a:solidFill>
                  <a:schemeClr val="dk2"/>
                </a:solidFill>
              </a:defRPr>
            </a:lvl7pPr>
            <a:lvl8pPr lvl="7">
              <a:spcBef>
                <a:spcPts val="0"/>
              </a:spcBef>
              <a:spcAft>
                <a:spcPts val="0"/>
              </a:spcAft>
              <a:buClr>
                <a:schemeClr val="dk2"/>
              </a:buClr>
              <a:buSzPts val="1400"/>
              <a:buNone/>
              <a:defRPr>
                <a:solidFill>
                  <a:schemeClr val="dk2"/>
                </a:solidFill>
              </a:defRPr>
            </a:lvl8pPr>
            <a:lvl9pPr lvl="8">
              <a:spcBef>
                <a:spcPts val="0"/>
              </a:spcBef>
              <a:spcAft>
                <a:spcPts val="0"/>
              </a:spcAft>
              <a:buClr>
                <a:schemeClr val="dk2"/>
              </a:buClr>
              <a:buSzPts val="1400"/>
              <a:buNone/>
              <a:defRPr>
                <a:solidFill>
                  <a:schemeClr val="dk2"/>
                </a:solidFill>
              </a:defRPr>
            </a:lvl9pPr>
          </a:lstStyle>
          <a:p>
            <a:endParaRPr/>
          </a:p>
        </p:txBody>
      </p:sp>
      <p:sp>
        <p:nvSpPr>
          <p:cNvPr id="570" name="Google Shape;570;p24"/>
          <p:cNvSpPr txBox="1">
            <a:spLocks noGrp="1"/>
          </p:cNvSpPr>
          <p:nvPr>
            <p:ph type="title"/>
          </p:nvPr>
        </p:nvSpPr>
        <p:spPr>
          <a:xfrm>
            <a:off x="3656050" y="1739375"/>
            <a:ext cx="2960700" cy="2376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dk2"/>
                </a:solidFill>
                <a:latin typeface="IBM Plex Sans Medium"/>
                <a:ea typeface="IBM Plex Sans Medium"/>
                <a:cs typeface="IBM Plex Sans Medium"/>
                <a:sym typeface="IBM Plex Sans Medium"/>
              </a:defRPr>
            </a:lvl1pPr>
            <a:lvl2pPr lvl="1">
              <a:spcBef>
                <a:spcPts val="1000"/>
              </a:spcBef>
              <a:spcAft>
                <a:spcPts val="0"/>
              </a:spcAft>
              <a:buClr>
                <a:schemeClr val="dk2"/>
              </a:buClr>
              <a:buSzPts val="3000"/>
              <a:buNone/>
              <a:defRPr>
                <a:solidFill>
                  <a:schemeClr val="dk2"/>
                </a:solidFill>
              </a:defRPr>
            </a:lvl2pPr>
            <a:lvl3pPr lvl="2">
              <a:spcBef>
                <a:spcPts val="0"/>
              </a:spcBef>
              <a:spcAft>
                <a:spcPts val="0"/>
              </a:spcAft>
              <a:buClr>
                <a:schemeClr val="dk2"/>
              </a:buClr>
              <a:buSzPts val="3000"/>
              <a:buNone/>
              <a:defRPr>
                <a:solidFill>
                  <a:schemeClr val="dk2"/>
                </a:solidFill>
              </a:defRPr>
            </a:lvl3pPr>
            <a:lvl4pPr lvl="3">
              <a:spcBef>
                <a:spcPts val="0"/>
              </a:spcBef>
              <a:spcAft>
                <a:spcPts val="0"/>
              </a:spcAft>
              <a:buClr>
                <a:schemeClr val="dk2"/>
              </a:buClr>
              <a:buSzPts val="3000"/>
              <a:buNone/>
              <a:defRPr>
                <a:solidFill>
                  <a:schemeClr val="dk2"/>
                </a:solidFill>
              </a:defRPr>
            </a:lvl4pPr>
            <a:lvl5pPr lvl="4">
              <a:spcBef>
                <a:spcPts val="0"/>
              </a:spcBef>
              <a:spcAft>
                <a:spcPts val="0"/>
              </a:spcAft>
              <a:buClr>
                <a:schemeClr val="dk2"/>
              </a:buClr>
              <a:buSzPts val="3000"/>
              <a:buNone/>
              <a:defRPr>
                <a:solidFill>
                  <a:schemeClr val="dk2"/>
                </a:solidFill>
              </a:defRPr>
            </a:lvl5pPr>
            <a:lvl6pPr lvl="5">
              <a:spcBef>
                <a:spcPts val="0"/>
              </a:spcBef>
              <a:spcAft>
                <a:spcPts val="0"/>
              </a:spcAft>
              <a:buClr>
                <a:schemeClr val="dk2"/>
              </a:buClr>
              <a:buSzPts val="3000"/>
              <a:buNone/>
              <a:defRPr>
                <a:solidFill>
                  <a:schemeClr val="dk2"/>
                </a:solidFill>
              </a:defRPr>
            </a:lvl6pPr>
            <a:lvl7pPr lvl="6">
              <a:spcBef>
                <a:spcPts val="0"/>
              </a:spcBef>
              <a:spcAft>
                <a:spcPts val="0"/>
              </a:spcAft>
              <a:buClr>
                <a:schemeClr val="dk2"/>
              </a:buClr>
              <a:buSzPts val="3000"/>
              <a:buNone/>
              <a:defRPr>
                <a:solidFill>
                  <a:schemeClr val="dk2"/>
                </a:solidFill>
              </a:defRPr>
            </a:lvl7pPr>
            <a:lvl8pPr lvl="7">
              <a:spcBef>
                <a:spcPts val="0"/>
              </a:spcBef>
              <a:spcAft>
                <a:spcPts val="0"/>
              </a:spcAft>
              <a:buClr>
                <a:schemeClr val="dk2"/>
              </a:buClr>
              <a:buSzPts val="3000"/>
              <a:buNone/>
              <a:defRPr>
                <a:solidFill>
                  <a:schemeClr val="dk2"/>
                </a:solidFill>
              </a:defRPr>
            </a:lvl8pPr>
            <a:lvl9pPr lvl="8">
              <a:spcBef>
                <a:spcPts val="0"/>
              </a:spcBef>
              <a:spcAft>
                <a:spcPts val="0"/>
              </a:spcAft>
              <a:buClr>
                <a:schemeClr val="dk2"/>
              </a:buClr>
              <a:buSzPts val="3000"/>
              <a:buNone/>
              <a:defRPr>
                <a:solidFill>
                  <a:schemeClr val="dk2"/>
                </a:solidFill>
              </a:defRPr>
            </a:lvl9pPr>
          </a:lstStyle>
          <a:p>
            <a:endParaRPr/>
          </a:p>
        </p:txBody>
      </p:sp>
      <p:sp>
        <p:nvSpPr>
          <p:cNvPr id="571" name="Google Shape;571;p24"/>
          <p:cNvSpPr txBox="1">
            <a:spLocks noGrp="1"/>
          </p:cNvSpPr>
          <p:nvPr>
            <p:ph type="title" idx="4"/>
          </p:nvPr>
        </p:nvSpPr>
        <p:spPr>
          <a:xfrm>
            <a:off x="3656050" y="2786778"/>
            <a:ext cx="2960700" cy="3387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dk2"/>
                </a:solidFill>
                <a:latin typeface="IBM Plex Sans Medium"/>
                <a:ea typeface="IBM Plex Sans Medium"/>
                <a:cs typeface="IBM Plex Sans Medium"/>
                <a:sym typeface="IBM Plex Sans Medium"/>
              </a:defRPr>
            </a:lvl1pPr>
            <a:lvl2pPr lvl="1">
              <a:spcBef>
                <a:spcPts val="1000"/>
              </a:spcBef>
              <a:spcAft>
                <a:spcPts val="0"/>
              </a:spcAft>
              <a:buClr>
                <a:schemeClr val="dk2"/>
              </a:buClr>
              <a:buSzPts val="3000"/>
              <a:buNone/>
              <a:defRPr>
                <a:solidFill>
                  <a:schemeClr val="dk2"/>
                </a:solidFill>
              </a:defRPr>
            </a:lvl2pPr>
            <a:lvl3pPr lvl="2">
              <a:spcBef>
                <a:spcPts val="0"/>
              </a:spcBef>
              <a:spcAft>
                <a:spcPts val="0"/>
              </a:spcAft>
              <a:buClr>
                <a:schemeClr val="dk2"/>
              </a:buClr>
              <a:buSzPts val="3000"/>
              <a:buNone/>
              <a:defRPr>
                <a:solidFill>
                  <a:schemeClr val="dk2"/>
                </a:solidFill>
              </a:defRPr>
            </a:lvl3pPr>
            <a:lvl4pPr lvl="3">
              <a:spcBef>
                <a:spcPts val="0"/>
              </a:spcBef>
              <a:spcAft>
                <a:spcPts val="0"/>
              </a:spcAft>
              <a:buClr>
                <a:schemeClr val="dk2"/>
              </a:buClr>
              <a:buSzPts val="3000"/>
              <a:buNone/>
              <a:defRPr>
                <a:solidFill>
                  <a:schemeClr val="dk2"/>
                </a:solidFill>
              </a:defRPr>
            </a:lvl4pPr>
            <a:lvl5pPr lvl="4">
              <a:spcBef>
                <a:spcPts val="0"/>
              </a:spcBef>
              <a:spcAft>
                <a:spcPts val="0"/>
              </a:spcAft>
              <a:buClr>
                <a:schemeClr val="dk2"/>
              </a:buClr>
              <a:buSzPts val="3000"/>
              <a:buNone/>
              <a:defRPr>
                <a:solidFill>
                  <a:schemeClr val="dk2"/>
                </a:solidFill>
              </a:defRPr>
            </a:lvl5pPr>
            <a:lvl6pPr lvl="5">
              <a:spcBef>
                <a:spcPts val="0"/>
              </a:spcBef>
              <a:spcAft>
                <a:spcPts val="0"/>
              </a:spcAft>
              <a:buClr>
                <a:schemeClr val="dk2"/>
              </a:buClr>
              <a:buSzPts val="3000"/>
              <a:buNone/>
              <a:defRPr>
                <a:solidFill>
                  <a:schemeClr val="dk2"/>
                </a:solidFill>
              </a:defRPr>
            </a:lvl6pPr>
            <a:lvl7pPr lvl="6">
              <a:spcBef>
                <a:spcPts val="0"/>
              </a:spcBef>
              <a:spcAft>
                <a:spcPts val="0"/>
              </a:spcAft>
              <a:buClr>
                <a:schemeClr val="dk2"/>
              </a:buClr>
              <a:buSzPts val="3000"/>
              <a:buNone/>
              <a:defRPr>
                <a:solidFill>
                  <a:schemeClr val="dk2"/>
                </a:solidFill>
              </a:defRPr>
            </a:lvl7pPr>
            <a:lvl8pPr lvl="7">
              <a:spcBef>
                <a:spcPts val="0"/>
              </a:spcBef>
              <a:spcAft>
                <a:spcPts val="0"/>
              </a:spcAft>
              <a:buClr>
                <a:schemeClr val="dk2"/>
              </a:buClr>
              <a:buSzPts val="3000"/>
              <a:buNone/>
              <a:defRPr>
                <a:solidFill>
                  <a:schemeClr val="dk2"/>
                </a:solidFill>
              </a:defRPr>
            </a:lvl8pPr>
            <a:lvl9pPr lvl="8">
              <a:spcBef>
                <a:spcPts val="0"/>
              </a:spcBef>
              <a:spcAft>
                <a:spcPts val="0"/>
              </a:spcAft>
              <a:buClr>
                <a:schemeClr val="dk2"/>
              </a:buClr>
              <a:buSzPts val="3000"/>
              <a:buNone/>
              <a:defRPr>
                <a:solidFill>
                  <a:schemeClr val="dk2"/>
                </a:solidFill>
              </a:defRPr>
            </a:lvl9pPr>
          </a:lstStyle>
          <a:p>
            <a:endParaRPr/>
          </a:p>
        </p:txBody>
      </p:sp>
      <p:sp>
        <p:nvSpPr>
          <p:cNvPr id="572" name="Google Shape;572;p24"/>
          <p:cNvSpPr txBox="1">
            <a:spLocks noGrp="1"/>
          </p:cNvSpPr>
          <p:nvPr>
            <p:ph type="title" idx="5"/>
          </p:nvPr>
        </p:nvSpPr>
        <p:spPr>
          <a:xfrm>
            <a:off x="3624425" y="4231975"/>
            <a:ext cx="900600" cy="3387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dk2"/>
                </a:solidFill>
                <a:latin typeface="IBM Plex Sans Medium"/>
                <a:ea typeface="IBM Plex Sans Medium"/>
                <a:cs typeface="IBM Plex Sans Medium"/>
                <a:sym typeface="IBM Plex Sans Medium"/>
              </a:defRPr>
            </a:lvl1pPr>
            <a:lvl2pPr lvl="1">
              <a:spcBef>
                <a:spcPts val="1000"/>
              </a:spcBef>
              <a:spcAft>
                <a:spcPts val="0"/>
              </a:spcAft>
              <a:buClr>
                <a:schemeClr val="dk2"/>
              </a:buClr>
              <a:buSzPts val="3000"/>
              <a:buNone/>
              <a:defRPr>
                <a:solidFill>
                  <a:schemeClr val="dk2"/>
                </a:solidFill>
              </a:defRPr>
            </a:lvl2pPr>
            <a:lvl3pPr lvl="2">
              <a:spcBef>
                <a:spcPts val="0"/>
              </a:spcBef>
              <a:spcAft>
                <a:spcPts val="0"/>
              </a:spcAft>
              <a:buClr>
                <a:schemeClr val="dk2"/>
              </a:buClr>
              <a:buSzPts val="3000"/>
              <a:buNone/>
              <a:defRPr>
                <a:solidFill>
                  <a:schemeClr val="dk2"/>
                </a:solidFill>
              </a:defRPr>
            </a:lvl3pPr>
            <a:lvl4pPr lvl="3">
              <a:spcBef>
                <a:spcPts val="0"/>
              </a:spcBef>
              <a:spcAft>
                <a:spcPts val="0"/>
              </a:spcAft>
              <a:buClr>
                <a:schemeClr val="dk2"/>
              </a:buClr>
              <a:buSzPts val="3000"/>
              <a:buNone/>
              <a:defRPr>
                <a:solidFill>
                  <a:schemeClr val="dk2"/>
                </a:solidFill>
              </a:defRPr>
            </a:lvl4pPr>
            <a:lvl5pPr lvl="4">
              <a:spcBef>
                <a:spcPts val="0"/>
              </a:spcBef>
              <a:spcAft>
                <a:spcPts val="0"/>
              </a:spcAft>
              <a:buClr>
                <a:schemeClr val="dk2"/>
              </a:buClr>
              <a:buSzPts val="3000"/>
              <a:buNone/>
              <a:defRPr>
                <a:solidFill>
                  <a:schemeClr val="dk2"/>
                </a:solidFill>
              </a:defRPr>
            </a:lvl5pPr>
            <a:lvl6pPr lvl="5">
              <a:spcBef>
                <a:spcPts val="0"/>
              </a:spcBef>
              <a:spcAft>
                <a:spcPts val="0"/>
              </a:spcAft>
              <a:buClr>
                <a:schemeClr val="dk2"/>
              </a:buClr>
              <a:buSzPts val="3000"/>
              <a:buNone/>
              <a:defRPr>
                <a:solidFill>
                  <a:schemeClr val="dk2"/>
                </a:solidFill>
              </a:defRPr>
            </a:lvl6pPr>
            <a:lvl7pPr lvl="6">
              <a:spcBef>
                <a:spcPts val="0"/>
              </a:spcBef>
              <a:spcAft>
                <a:spcPts val="0"/>
              </a:spcAft>
              <a:buClr>
                <a:schemeClr val="dk2"/>
              </a:buClr>
              <a:buSzPts val="3000"/>
              <a:buNone/>
              <a:defRPr>
                <a:solidFill>
                  <a:schemeClr val="dk2"/>
                </a:solidFill>
              </a:defRPr>
            </a:lvl7pPr>
            <a:lvl8pPr lvl="7">
              <a:spcBef>
                <a:spcPts val="0"/>
              </a:spcBef>
              <a:spcAft>
                <a:spcPts val="0"/>
              </a:spcAft>
              <a:buClr>
                <a:schemeClr val="dk2"/>
              </a:buClr>
              <a:buSzPts val="3000"/>
              <a:buNone/>
              <a:defRPr>
                <a:solidFill>
                  <a:schemeClr val="dk2"/>
                </a:solidFill>
              </a:defRPr>
            </a:lvl8pPr>
            <a:lvl9pPr lvl="8">
              <a:spcBef>
                <a:spcPts val="0"/>
              </a:spcBef>
              <a:spcAft>
                <a:spcPts val="0"/>
              </a:spcAft>
              <a:buClr>
                <a:schemeClr val="dk2"/>
              </a:buClr>
              <a:buSzPts val="3000"/>
              <a:buNone/>
              <a:defRPr>
                <a:solidFill>
                  <a:schemeClr val="dk2"/>
                </a:solidFill>
              </a:defRPr>
            </a:lvl9pPr>
          </a:lstStyle>
          <a:p>
            <a:endParaRPr/>
          </a:p>
        </p:txBody>
      </p:sp>
      <p:sp>
        <p:nvSpPr>
          <p:cNvPr id="573" name="Google Shape;573;p24"/>
          <p:cNvSpPr txBox="1">
            <a:spLocks noGrp="1"/>
          </p:cNvSpPr>
          <p:nvPr>
            <p:ph type="title" idx="6"/>
          </p:nvPr>
        </p:nvSpPr>
        <p:spPr>
          <a:xfrm>
            <a:off x="115025" y="1079975"/>
            <a:ext cx="6055500" cy="4923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2pPr>
            <a:lvl3pPr lvl="2">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3pPr>
            <a:lvl4pPr lvl="3">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4pPr>
            <a:lvl5pPr lvl="4">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5pPr>
            <a:lvl6pPr lvl="5">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6pPr>
            <a:lvl7pPr lvl="6">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7pPr>
            <a:lvl8pPr lvl="7">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8pPr>
            <a:lvl9pPr lvl="8">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9pPr>
          </a:lstStyle>
          <a:p>
            <a:endParaRPr/>
          </a:p>
        </p:txBody>
      </p:sp>
      <p:sp>
        <p:nvSpPr>
          <p:cNvPr id="574" name="Google Shape;574;p24"/>
          <p:cNvSpPr txBox="1">
            <a:spLocks noGrp="1"/>
          </p:cNvSpPr>
          <p:nvPr>
            <p:ph type="title" idx="7"/>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575" name="Google Shape;575;p24"/>
          <p:cNvSpPr txBox="1">
            <a:spLocks noGrp="1"/>
          </p:cNvSpPr>
          <p:nvPr>
            <p:ph type="title" idx="8"/>
          </p:nvPr>
        </p:nvSpPr>
        <p:spPr>
          <a:xfrm>
            <a:off x="115025" y="473240"/>
            <a:ext cx="6055500" cy="5772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solidFill>
                  <a:schemeClr val="dk2"/>
                </a:solidFill>
              </a:defRPr>
            </a:lvl1pPr>
            <a:lvl2pPr lvl="1">
              <a:lnSpc>
                <a:spcPct val="115000"/>
              </a:lnSpc>
              <a:spcBef>
                <a:spcPts val="0"/>
              </a:spcBef>
              <a:spcAft>
                <a:spcPts val="0"/>
              </a:spcAft>
              <a:buNone/>
              <a:defRPr sz="3600">
                <a:solidFill>
                  <a:schemeClr val="dk2"/>
                </a:solidFill>
              </a:defRPr>
            </a:lvl2pPr>
            <a:lvl3pPr lvl="2">
              <a:lnSpc>
                <a:spcPct val="115000"/>
              </a:lnSpc>
              <a:spcBef>
                <a:spcPts val="0"/>
              </a:spcBef>
              <a:spcAft>
                <a:spcPts val="0"/>
              </a:spcAft>
              <a:buNone/>
              <a:defRPr sz="3600">
                <a:solidFill>
                  <a:schemeClr val="dk2"/>
                </a:solidFill>
              </a:defRPr>
            </a:lvl3pPr>
            <a:lvl4pPr lvl="3">
              <a:lnSpc>
                <a:spcPct val="115000"/>
              </a:lnSpc>
              <a:spcBef>
                <a:spcPts val="0"/>
              </a:spcBef>
              <a:spcAft>
                <a:spcPts val="0"/>
              </a:spcAft>
              <a:buNone/>
              <a:defRPr sz="3600">
                <a:solidFill>
                  <a:schemeClr val="dk2"/>
                </a:solidFill>
              </a:defRPr>
            </a:lvl4pPr>
            <a:lvl5pPr lvl="4">
              <a:lnSpc>
                <a:spcPct val="115000"/>
              </a:lnSpc>
              <a:spcBef>
                <a:spcPts val="0"/>
              </a:spcBef>
              <a:spcAft>
                <a:spcPts val="0"/>
              </a:spcAft>
              <a:buNone/>
              <a:defRPr sz="3600">
                <a:solidFill>
                  <a:schemeClr val="dk2"/>
                </a:solidFill>
              </a:defRPr>
            </a:lvl5pPr>
            <a:lvl6pPr lvl="5">
              <a:lnSpc>
                <a:spcPct val="115000"/>
              </a:lnSpc>
              <a:spcBef>
                <a:spcPts val="0"/>
              </a:spcBef>
              <a:spcAft>
                <a:spcPts val="0"/>
              </a:spcAft>
              <a:buNone/>
              <a:defRPr sz="3600">
                <a:solidFill>
                  <a:schemeClr val="dk2"/>
                </a:solidFill>
              </a:defRPr>
            </a:lvl6pPr>
            <a:lvl7pPr lvl="6">
              <a:lnSpc>
                <a:spcPct val="115000"/>
              </a:lnSpc>
              <a:spcBef>
                <a:spcPts val="0"/>
              </a:spcBef>
              <a:spcAft>
                <a:spcPts val="0"/>
              </a:spcAft>
              <a:buNone/>
              <a:defRPr sz="3600">
                <a:solidFill>
                  <a:schemeClr val="dk2"/>
                </a:solidFill>
              </a:defRPr>
            </a:lvl7pPr>
            <a:lvl8pPr lvl="7">
              <a:lnSpc>
                <a:spcPct val="115000"/>
              </a:lnSpc>
              <a:spcBef>
                <a:spcPts val="0"/>
              </a:spcBef>
              <a:spcAft>
                <a:spcPts val="0"/>
              </a:spcAft>
              <a:buNone/>
              <a:defRPr sz="3600">
                <a:solidFill>
                  <a:schemeClr val="dk2"/>
                </a:solidFill>
              </a:defRPr>
            </a:lvl8pPr>
            <a:lvl9pPr lvl="8">
              <a:lnSpc>
                <a:spcPct val="115000"/>
              </a:lnSpc>
              <a:spcBef>
                <a:spcPts val="0"/>
              </a:spcBef>
              <a:spcAft>
                <a:spcPts val="0"/>
              </a:spcAft>
              <a:buNone/>
              <a:defRPr sz="3600">
                <a:solidFill>
                  <a:schemeClr val="dk2"/>
                </a:solidFill>
              </a:defRPr>
            </a:lvl9pPr>
          </a:lstStyle>
          <a:p>
            <a:endParaRPr/>
          </a:p>
        </p:txBody>
      </p:sp>
      <p:sp>
        <p:nvSpPr>
          <p:cNvPr id="576" name="Google Shape;576;p24"/>
          <p:cNvSpPr txBox="1">
            <a:spLocks noGrp="1"/>
          </p:cNvSpPr>
          <p:nvPr>
            <p:ph type="title" idx="9"/>
          </p:nvPr>
        </p:nvSpPr>
        <p:spPr>
          <a:xfrm>
            <a:off x="115025" y="3631463"/>
            <a:ext cx="3460800" cy="237600"/>
          </a:xfrm>
          <a:prstGeom prst="rect">
            <a:avLst/>
          </a:prstGeom>
        </p:spPr>
        <p:txBody>
          <a:bodyPr spcFirstLastPara="1" wrap="square" lIns="91425" tIns="0" rIns="0" bIns="0" anchor="t" anchorCtr="0">
            <a:noAutofit/>
          </a:bodyPr>
          <a:lstStyle>
            <a:lvl1pPr lvl="0">
              <a:spcBef>
                <a:spcPts val="0"/>
              </a:spcBef>
              <a:spcAft>
                <a:spcPts val="0"/>
              </a:spcAft>
              <a:buNone/>
              <a:defRPr sz="1000">
                <a:solidFill>
                  <a:schemeClr val="dk2"/>
                </a:solidFill>
                <a:latin typeface="IBM Plex Sans Medium"/>
                <a:ea typeface="IBM Plex Sans Medium"/>
                <a:cs typeface="IBM Plex Sans Medium"/>
                <a:sym typeface="IBM Plex Sans Medium"/>
              </a:defRPr>
            </a:lvl1pPr>
            <a:lvl2pPr lvl="1">
              <a:spcBef>
                <a:spcPts val="1000"/>
              </a:spcBef>
              <a:spcAft>
                <a:spcPts val="0"/>
              </a:spcAft>
              <a:buClr>
                <a:schemeClr val="dk2"/>
              </a:buClr>
              <a:buSzPts val="3000"/>
              <a:buNone/>
              <a:defRPr>
                <a:solidFill>
                  <a:schemeClr val="dk2"/>
                </a:solidFill>
              </a:defRPr>
            </a:lvl2pPr>
            <a:lvl3pPr lvl="2">
              <a:spcBef>
                <a:spcPts val="0"/>
              </a:spcBef>
              <a:spcAft>
                <a:spcPts val="0"/>
              </a:spcAft>
              <a:buClr>
                <a:schemeClr val="dk2"/>
              </a:buClr>
              <a:buSzPts val="3000"/>
              <a:buNone/>
              <a:defRPr>
                <a:solidFill>
                  <a:schemeClr val="dk2"/>
                </a:solidFill>
              </a:defRPr>
            </a:lvl3pPr>
            <a:lvl4pPr lvl="3">
              <a:spcBef>
                <a:spcPts val="0"/>
              </a:spcBef>
              <a:spcAft>
                <a:spcPts val="0"/>
              </a:spcAft>
              <a:buClr>
                <a:schemeClr val="dk2"/>
              </a:buClr>
              <a:buSzPts val="3000"/>
              <a:buNone/>
              <a:defRPr>
                <a:solidFill>
                  <a:schemeClr val="dk2"/>
                </a:solidFill>
              </a:defRPr>
            </a:lvl4pPr>
            <a:lvl5pPr lvl="4">
              <a:spcBef>
                <a:spcPts val="0"/>
              </a:spcBef>
              <a:spcAft>
                <a:spcPts val="0"/>
              </a:spcAft>
              <a:buClr>
                <a:schemeClr val="dk2"/>
              </a:buClr>
              <a:buSzPts val="3000"/>
              <a:buNone/>
              <a:defRPr>
                <a:solidFill>
                  <a:schemeClr val="dk2"/>
                </a:solidFill>
              </a:defRPr>
            </a:lvl5pPr>
            <a:lvl6pPr lvl="5">
              <a:spcBef>
                <a:spcPts val="0"/>
              </a:spcBef>
              <a:spcAft>
                <a:spcPts val="0"/>
              </a:spcAft>
              <a:buClr>
                <a:schemeClr val="dk2"/>
              </a:buClr>
              <a:buSzPts val="3000"/>
              <a:buNone/>
              <a:defRPr>
                <a:solidFill>
                  <a:schemeClr val="dk2"/>
                </a:solidFill>
              </a:defRPr>
            </a:lvl6pPr>
            <a:lvl7pPr lvl="6">
              <a:spcBef>
                <a:spcPts val="0"/>
              </a:spcBef>
              <a:spcAft>
                <a:spcPts val="0"/>
              </a:spcAft>
              <a:buClr>
                <a:schemeClr val="dk2"/>
              </a:buClr>
              <a:buSzPts val="3000"/>
              <a:buNone/>
              <a:defRPr>
                <a:solidFill>
                  <a:schemeClr val="dk2"/>
                </a:solidFill>
              </a:defRPr>
            </a:lvl7pPr>
            <a:lvl8pPr lvl="7">
              <a:spcBef>
                <a:spcPts val="0"/>
              </a:spcBef>
              <a:spcAft>
                <a:spcPts val="0"/>
              </a:spcAft>
              <a:buClr>
                <a:schemeClr val="dk2"/>
              </a:buClr>
              <a:buSzPts val="3000"/>
              <a:buNone/>
              <a:defRPr>
                <a:solidFill>
                  <a:schemeClr val="dk2"/>
                </a:solidFill>
              </a:defRPr>
            </a:lvl8pPr>
            <a:lvl9pPr lvl="8">
              <a:spcBef>
                <a:spcPts val="0"/>
              </a:spcBef>
              <a:spcAft>
                <a:spcPts val="0"/>
              </a:spcAft>
              <a:buClr>
                <a:schemeClr val="dk2"/>
              </a:buClr>
              <a:buSzPts val="3000"/>
              <a:buNone/>
              <a:defRPr>
                <a:solidFill>
                  <a:schemeClr val="dk2"/>
                </a:solidFill>
              </a:defRPr>
            </a:lvl9pPr>
          </a:lstStyle>
          <a:p>
            <a:endParaRPr/>
          </a:p>
        </p:txBody>
      </p:sp>
      <p:sp>
        <p:nvSpPr>
          <p:cNvPr id="577" name="Google Shape;577;p24"/>
          <p:cNvSpPr txBox="1">
            <a:spLocks noGrp="1"/>
          </p:cNvSpPr>
          <p:nvPr>
            <p:ph type="subTitle" idx="13"/>
          </p:nvPr>
        </p:nvSpPr>
        <p:spPr>
          <a:xfrm>
            <a:off x="6751650" y="2599100"/>
            <a:ext cx="2266200" cy="2796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accent5"/>
                </a:solidFill>
                <a:latin typeface="Sora ExtraLight"/>
                <a:ea typeface="Sora ExtraLight"/>
                <a:cs typeface="Sora ExtraLight"/>
                <a:sym typeface="Sora ExtraLight"/>
              </a:defRPr>
            </a:lvl1pPr>
            <a:lvl2pPr lvl="1">
              <a:spcBef>
                <a:spcPts val="100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78" name="Google Shape;578;p24"/>
          <p:cNvSpPr txBox="1">
            <a:spLocks noGrp="1"/>
          </p:cNvSpPr>
          <p:nvPr>
            <p:ph type="subTitle" idx="14"/>
          </p:nvPr>
        </p:nvSpPr>
        <p:spPr>
          <a:xfrm>
            <a:off x="6751650" y="2912378"/>
            <a:ext cx="2266200" cy="2796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accent5"/>
                </a:solidFill>
                <a:latin typeface="Sora ExtraLight"/>
                <a:ea typeface="Sora ExtraLight"/>
                <a:cs typeface="Sora ExtraLight"/>
                <a:sym typeface="Sora ExtraLight"/>
              </a:defRPr>
            </a:lvl1pPr>
            <a:lvl2pPr lvl="1">
              <a:spcBef>
                <a:spcPts val="100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79" name="Google Shape;579;p24"/>
          <p:cNvSpPr txBox="1">
            <a:spLocks noGrp="1"/>
          </p:cNvSpPr>
          <p:nvPr>
            <p:ph type="subTitle" idx="15"/>
          </p:nvPr>
        </p:nvSpPr>
        <p:spPr>
          <a:xfrm>
            <a:off x="6751650" y="3225655"/>
            <a:ext cx="2266200" cy="2796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accent5"/>
                </a:solidFill>
                <a:latin typeface="Sora ExtraLight"/>
                <a:ea typeface="Sora ExtraLight"/>
                <a:cs typeface="Sora ExtraLight"/>
                <a:sym typeface="Sora ExtraLight"/>
              </a:defRPr>
            </a:lvl1pPr>
            <a:lvl2pPr lvl="1">
              <a:spcBef>
                <a:spcPts val="100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80" name="Google Shape;580;p24"/>
          <p:cNvSpPr txBox="1">
            <a:spLocks noGrp="1"/>
          </p:cNvSpPr>
          <p:nvPr>
            <p:ph type="subTitle" idx="16"/>
          </p:nvPr>
        </p:nvSpPr>
        <p:spPr>
          <a:xfrm>
            <a:off x="6751650" y="3538932"/>
            <a:ext cx="2266200" cy="2796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accent5"/>
                </a:solidFill>
                <a:latin typeface="Sora ExtraLight"/>
                <a:ea typeface="Sora ExtraLight"/>
                <a:cs typeface="Sora ExtraLight"/>
                <a:sym typeface="Sora ExtraLight"/>
              </a:defRPr>
            </a:lvl1pPr>
            <a:lvl2pPr lvl="1">
              <a:spcBef>
                <a:spcPts val="100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81" name="Google Shape;581;p24"/>
          <p:cNvSpPr txBox="1">
            <a:spLocks noGrp="1"/>
          </p:cNvSpPr>
          <p:nvPr>
            <p:ph type="subTitle" idx="17"/>
          </p:nvPr>
        </p:nvSpPr>
        <p:spPr>
          <a:xfrm>
            <a:off x="6751650" y="3852210"/>
            <a:ext cx="2266200" cy="2796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accent5"/>
                </a:solidFill>
                <a:latin typeface="Sora ExtraLight"/>
                <a:ea typeface="Sora ExtraLight"/>
                <a:cs typeface="Sora ExtraLight"/>
                <a:sym typeface="Sora ExtraLight"/>
              </a:defRPr>
            </a:lvl1pPr>
            <a:lvl2pPr lvl="1">
              <a:spcBef>
                <a:spcPts val="100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82" name="Google Shape;582;p24"/>
          <p:cNvSpPr txBox="1">
            <a:spLocks noGrp="1"/>
          </p:cNvSpPr>
          <p:nvPr>
            <p:ph type="subTitle" idx="18"/>
          </p:nvPr>
        </p:nvSpPr>
        <p:spPr>
          <a:xfrm>
            <a:off x="6751650" y="4165488"/>
            <a:ext cx="2266200" cy="2796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accent5"/>
                </a:solidFill>
                <a:latin typeface="Sora ExtraLight"/>
                <a:ea typeface="Sora ExtraLight"/>
                <a:cs typeface="Sora ExtraLight"/>
                <a:sym typeface="Sora ExtraLight"/>
              </a:defRPr>
            </a:lvl1pPr>
            <a:lvl2pPr lvl="1">
              <a:spcBef>
                <a:spcPts val="100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83" name="Google Shape;583;p24"/>
          <p:cNvSpPr txBox="1">
            <a:spLocks noGrp="1"/>
          </p:cNvSpPr>
          <p:nvPr>
            <p:ph type="title" idx="19"/>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body and image - Alt 2">
  <p:cSld name="BLANK_1_1_1_1_1_1_1_1_1_1_1_1_2">
    <p:spTree>
      <p:nvGrpSpPr>
        <p:cNvPr id="1" name="Shape 584"/>
        <p:cNvGrpSpPr/>
        <p:nvPr/>
      </p:nvGrpSpPr>
      <p:grpSpPr>
        <a:xfrm>
          <a:off x="0" y="0"/>
          <a:ext cx="0" cy="0"/>
          <a:chOff x="0" y="0"/>
          <a:chExt cx="0" cy="0"/>
        </a:xfrm>
      </p:grpSpPr>
      <p:sp>
        <p:nvSpPr>
          <p:cNvPr id="585" name="Google Shape;585;p25"/>
          <p:cNvSpPr/>
          <p:nvPr/>
        </p:nvSpPr>
        <p:spPr>
          <a:xfrm rot="-8100000" flipH="1">
            <a:off x="4692650" y="965198"/>
            <a:ext cx="4843399" cy="2480248"/>
          </a:xfrm>
          <a:prstGeom prst="flowChartConnector">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86" name="Google Shape;586;p25"/>
          <p:cNvSpPr/>
          <p:nvPr/>
        </p:nvSpPr>
        <p:spPr>
          <a:xfrm rot="10800000" flipH="1">
            <a:off x="4676692" y="3337812"/>
            <a:ext cx="4467295" cy="1685226"/>
          </a:xfrm>
          <a:custGeom>
            <a:avLst/>
            <a:gdLst/>
            <a:ahLst/>
            <a:cxnLst/>
            <a:rect l="l" t="t" r="r" b="b"/>
            <a:pathLst>
              <a:path w="119855" h="51371" extrusionOk="0">
                <a:moveTo>
                  <a:pt x="32006" y="0"/>
                </a:moveTo>
                <a:lnTo>
                  <a:pt x="30303" y="29"/>
                </a:lnTo>
                <a:lnTo>
                  <a:pt x="28658" y="116"/>
                </a:lnTo>
                <a:lnTo>
                  <a:pt x="27042" y="202"/>
                </a:lnTo>
                <a:lnTo>
                  <a:pt x="25455" y="289"/>
                </a:lnTo>
                <a:lnTo>
                  <a:pt x="23896" y="433"/>
                </a:lnTo>
                <a:lnTo>
                  <a:pt x="22367" y="606"/>
                </a:lnTo>
                <a:lnTo>
                  <a:pt x="20895" y="779"/>
                </a:lnTo>
                <a:lnTo>
                  <a:pt x="19452" y="1010"/>
                </a:lnTo>
                <a:lnTo>
                  <a:pt x="18067" y="1241"/>
                </a:lnTo>
                <a:lnTo>
                  <a:pt x="16710" y="1501"/>
                </a:lnTo>
                <a:lnTo>
                  <a:pt x="15383" y="1761"/>
                </a:lnTo>
                <a:lnTo>
                  <a:pt x="14142" y="2078"/>
                </a:lnTo>
                <a:lnTo>
                  <a:pt x="12930" y="2396"/>
                </a:lnTo>
                <a:lnTo>
                  <a:pt x="11746" y="2771"/>
                </a:lnTo>
                <a:lnTo>
                  <a:pt x="10621" y="3117"/>
                </a:lnTo>
                <a:lnTo>
                  <a:pt x="9524" y="3550"/>
                </a:lnTo>
                <a:lnTo>
                  <a:pt x="8485" y="3983"/>
                </a:lnTo>
                <a:lnTo>
                  <a:pt x="7504" y="4416"/>
                </a:lnTo>
                <a:lnTo>
                  <a:pt x="6581" y="4906"/>
                </a:lnTo>
                <a:lnTo>
                  <a:pt x="5715" y="5397"/>
                </a:lnTo>
                <a:lnTo>
                  <a:pt x="4907" y="5916"/>
                </a:lnTo>
                <a:lnTo>
                  <a:pt x="4156" y="6465"/>
                </a:lnTo>
                <a:lnTo>
                  <a:pt x="3464" y="7013"/>
                </a:lnTo>
                <a:lnTo>
                  <a:pt x="2829" y="7590"/>
                </a:lnTo>
                <a:lnTo>
                  <a:pt x="2281" y="8196"/>
                </a:lnTo>
                <a:lnTo>
                  <a:pt x="1761" y="8802"/>
                </a:lnTo>
                <a:lnTo>
                  <a:pt x="1328" y="9437"/>
                </a:lnTo>
                <a:lnTo>
                  <a:pt x="953" y="10072"/>
                </a:lnTo>
                <a:lnTo>
                  <a:pt x="636" y="10765"/>
                </a:lnTo>
                <a:lnTo>
                  <a:pt x="376" y="11429"/>
                </a:lnTo>
                <a:lnTo>
                  <a:pt x="174" y="12121"/>
                </a:lnTo>
                <a:lnTo>
                  <a:pt x="87" y="12698"/>
                </a:lnTo>
                <a:lnTo>
                  <a:pt x="29" y="13276"/>
                </a:lnTo>
                <a:lnTo>
                  <a:pt x="1" y="13853"/>
                </a:lnTo>
                <a:lnTo>
                  <a:pt x="29" y="14430"/>
                </a:lnTo>
                <a:lnTo>
                  <a:pt x="87" y="15007"/>
                </a:lnTo>
                <a:lnTo>
                  <a:pt x="174" y="15613"/>
                </a:lnTo>
                <a:lnTo>
                  <a:pt x="318" y="16219"/>
                </a:lnTo>
                <a:lnTo>
                  <a:pt x="491" y="16796"/>
                </a:lnTo>
                <a:lnTo>
                  <a:pt x="722" y="17403"/>
                </a:lnTo>
                <a:lnTo>
                  <a:pt x="953" y="18009"/>
                </a:lnTo>
                <a:lnTo>
                  <a:pt x="1242" y="18615"/>
                </a:lnTo>
                <a:lnTo>
                  <a:pt x="1588" y="19221"/>
                </a:lnTo>
                <a:lnTo>
                  <a:pt x="1934" y="19856"/>
                </a:lnTo>
                <a:lnTo>
                  <a:pt x="2338" y="20462"/>
                </a:lnTo>
                <a:lnTo>
                  <a:pt x="2771" y="21068"/>
                </a:lnTo>
                <a:lnTo>
                  <a:pt x="3233" y="21703"/>
                </a:lnTo>
                <a:lnTo>
                  <a:pt x="3752" y="22309"/>
                </a:lnTo>
                <a:lnTo>
                  <a:pt x="4272" y="22944"/>
                </a:lnTo>
                <a:lnTo>
                  <a:pt x="4849" y="23550"/>
                </a:lnTo>
                <a:lnTo>
                  <a:pt x="5455" y="24185"/>
                </a:lnTo>
                <a:lnTo>
                  <a:pt x="6090" y="24791"/>
                </a:lnTo>
                <a:lnTo>
                  <a:pt x="6754" y="25426"/>
                </a:lnTo>
                <a:lnTo>
                  <a:pt x="7446" y="26032"/>
                </a:lnTo>
                <a:lnTo>
                  <a:pt x="8197" y="26638"/>
                </a:lnTo>
                <a:lnTo>
                  <a:pt x="8947" y="27273"/>
                </a:lnTo>
                <a:lnTo>
                  <a:pt x="9726" y="27879"/>
                </a:lnTo>
                <a:lnTo>
                  <a:pt x="10563" y="28485"/>
                </a:lnTo>
                <a:lnTo>
                  <a:pt x="11400" y="29120"/>
                </a:lnTo>
                <a:lnTo>
                  <a:pt x="12295" y="29726"/>
                </a:lnTo>
                <a:lnTo>
                  <a:pt x="13189" y="30332"/>
                </a:lnTo>
                <a:lnTo>
                  <a:pt x="14113" y="30938"/>
                </a:lnTo>
                <a:lnTo>
                  <a:pt x="15094" y="31544"/>
                </a:lnTo>
                <a:lnTo>
                  <a:pt x="17085" y="32727"/>
                </a:lnTo>
                <a:lnTo>
                  <a:pt x="19192" y="33910"/>
                </a:lnTo>
                <a:lnTo>
                  <a:pt x="21414" y="35065"/>
                </a:lnTo>
                <a:lnTo>
                  <a:pt x="23723" y="36219"/>
                </a:lnTo>
                <a:lnTo>
                  <a:pt x="26118" y="37316"/>
                </a:lnTo>
                <a:lnTo>
                  <a:pt x="28629" y="38412"/>
                </a:lnTo>
                <a:lnTo>
                  <a:pt x="31198" y="39480"/>
                </a:lnTo>
                <a:lnTo>
                  <a:pt x="33853" y="40519"/>
                </a:lnTo>
                <a:lnTo>
                  <a:pt x="36595" y="41529"/>
                </a:lnTo>
                <a:lnTo>
                  <a:pt x="39423" y="42510"/>
                </a:lnTo>
                <a:lnTo>
                  <a:pt x="42309" y="43434"/>
                </a:lnTo>
                <a:lnTo>
                  <a:pt x="45281" y="44329"/>
                </a:lnTo>
                <a:lnTo>
                  <a:pt x="48283" y="45194"/>
                </a:lnTo>
                <a:lnTo>
                  <a:pt x="51371" y="46002"/>
                </a:lnTo>
                <a:lnTo>
                  <a:pt x="54516" y="46782"/>
                </a:lnTo>
                <a:lnTo>
                  <a:pt x="57691" y="47503"/>
                </a:lnTo>
                <a:lnTo>
                  <a:pt x="59884" y="47965"/>
                </a:lnTo>
                <a:lnTo>
                  <a:pt x="62049" y="48398"/>
                </a:lnTo>
                <a:lnTo>
                  <a:pt x="64213" y="48802"/>
                </a:lnTo>
                <a:lnTo>
                  <a:pt x="66378" y="49177"/>
                </a:lnTo>
                <a:lnTo>
                  <a:pt x="68542" y="49523"/>
                </a:lnTo>
                <a:lnTo>
                  <a:pt x="70678" y="49841"/>
                </a:lnTo>
                <a:lnTo>
                  <a:pt x="72813" y="50129"/>
                </a:lnTo>
                <a:lnTo>
                  <a:pt x="74949" y="50389"/>
                </a:lnTo>
                <a:lnTo>
                  <a:pt x="77027" y="50620"/>
                </a:lnTo>
                <a:lnTo>
                  <a:pt x="79133" y="50822"/>
                </a:lnTo>
                <a:lnTo>
                  <a:pt x="81183" y="50995"/>
                </a:lnTo>
                <a:lnTo>
                  <a:pt x="83232" y="51111"/>
                </a:lnTo>
                <a:lnTo>
                  <a:pt x="85252" y="51226"/>
                </a:lnTo>
                <a:lnTo>
                  <a:pt x="87272" y="51313"/>
                </a:lnTo>
                <a:lnTo>
                  <a:pt x="89234" y="51370"/>
                </a:lnTo>
                <a:lnTo>
                  <a:pt x="91168" y="51370"/>
                </a:lnTo>
                <a:lnTo>
                  <a:pt x="93534" y="51342"/>
                </a:lnTo>
                <a:lnTo>
                  <a:pt x="95843" y="51284"/>
                </a:lnTo>
                <a:lnTo>
                  <a:pt x="98094" y="51168"/>
                </a:lnTo>
                <a:lnTo>
                  <a:pt x="100259" y="50995"/>
                </a:lnTo>
                <a:lnTo>
                  <a:pt x="102365" y="50764"/>
                </a:lnTo>
                <a:lnTo>
                  <a:pt x="104386" y="50533"/>
                </a:lnTo>
                <a:lnTo>
                  <a:pt x="106319" y="50216"/>
                </a:lnTo>
                <a:lnTo>
                  <a:pt x="108195" y="49870"/>
                </a:lnTo>
                <a:lnTo>
                  <a:pt x="109955" y="49466"/>
                </a:lnTo>
                <a:lnTo>
                  <a:pt x="111658" y="49033"/>
                </a:lnTo>
                <a:lnTo>
                  <a:pt x="113274" y="48571"/>
                </a:lnTo>
                <a:lnTo>
                  <a:pt x="114025" y="48311"/>
                </a:lnTo>
                <a:lnTo>
                  <a:pt x="114775" y="48052"/>
                </a:lnTo>
                <a:lnTo>
                  <a:pt x="115497" y="47763"/>
                </a:lnTo>
                <a:lnTo>
                  <a:pt x="116189" y="47474"/>
                </a:lnTo>
                <a:lnTo>
                  <a:pt x="116882" y="47186"/>
                </a:lnTo>
                <a:lnTo>
                  <a:pt x="117517" y="46868"/>
                </a:lnTo>
                <a:lnTo>
                  <a:pt x="118152" y="46580"/>
                </a:lnTo>
                <a:lnTo>
                  <a:pt x="118729" y="46233"/>
                </a:lnTo>
                <a:lnTo>
                  <a:pt x="119306" y="45916"/>
                </a:lnTo>
                <a:lnTo>
                  <a:pt x="119854" y="45570"/>
                </a:lnTo>
                <a:lnTo>
                  <a:pt x="119854" y="27590"/>
                </a:lnTo>
                <a:lnTo>
                  <a:pt x="118989" y="26724"/>
                </a:lnTo>
                <a:lnTo>
                  <a:pt x="118065" y="25858"/>
                </a:lnTo>
                <a:lnTo>
                  <a:pt x="117084" y="24993"/>
                </a:lnTo>
                <a:lnTo>
                  <a:pt x="116045" y="24127"/>
                </a:lnTo>
                <a:lnTo>
                  <a:pt x="114919" y="23290"/>
                </a:lnTo>
                <a:lnTo>
                  <a:pt x="113765" y="22424"/>
                </a:lnTo>
                <a:lnTo>
                  <a:pt x="112553" y="21558"/>
                </a:lnTo>
                <a:lnTo>
                  <a:pt x="111283" y="20721"/>
                </a:lnTo>
                <a:lnTo>
                  <a:pt x="109927" y="19884"/>
                </a:lnTo>
                <a:lnTo>
                  <a:pt x="108570" y="19048"/>
                </a:lnTo>
                <a:lnTo>
                  <a:pt x="107127" y="18239"/>
                </a:lnTo>
                <a:lnTo>
                  <a:pt x="105627" y="17403"/>
                </a:lnTo>
                <a:lnTo>
                  <a:pt x="104097" y="16594"/>
                </a:lnTo>
                <a:lnTo>
                  <a:pt x="102510" y="15786"/>
                </a:lnTo>
                <a:lnTo>
                  <a:pt x="100894" y="15007"/>
                </a:lnTo>
                <a:lnTo>
                  <a:pt x="99220" y="14228"/>
                </a:lnTo>
                <a:lnTo>
                  <a:pt x="97430" y="13420"/>
                </a:lnTo>
                <a:lnTo>
                  <a:pt x="95612" y="12641"/>
                </a:lnTo>
                <a:lnTo>
                  <a:pt x="93765" y="11890"/>
                </a:lnTo>
                <a:lnTo>
                  <a:pt x="91889" y="11140"/>
                </a:lnTo>
                <a:lnTo>
                  <a:pt x="89985" y="10419"/>
                </a:lnTo>
                <a:lnTo>
                  <a:pt x="88022" y="9726"/>
                </a:lnTo>
                <a:lnTo>
                  <a:pt x="86060" y="9033"/>
                </a:lnTo>
                <a:lnTo>
                  <a:pt x="84040" y="8369"/>
                </a:lnTo>
                <a:lnTo>
                  <a:pt x="82019" y="7735"/>
                </a:lnTo>
                <a:lnTo>
                  <a:pt x="79970" y="7100"/>
                </a:lnTo>
                <a:lnTo>
                  <a:pt x="77893" y="6522"/>
                </a:lnTo>
                <a:lnTo>
                  <a:pt x="75786" y="5945"/>
                </a:lnTo>
                <a:lnTo>
                  <a:pt x="73650" y="5368"/>
                </a:lnTo>
                <a:lnTo>
                  <a:pt x="71515" y="4849"/>
                </a:lnTo>
                <a:lnTo>
                  <a:pt x="69379" y="4329"/>
                </a:lnTo>
                <a:lnTo>
                  <a:pt x="67214" y="3839"/>
                </a:lnTo>
                <a:lnTo>
                  <a:pt x="65021" y="3377"/>
                </a:lnTo>
                <a:lnTo>
                  <a:pt x="62857" y="2944"/>
                </a:lnTo>
                <a:lnTo>
                  <a:pt x="60692" y="2540"/>
                </a:lnTo>
                <a:lnTo>
                  <a:pt x="58528" y="2194"/>
                </a:lnTo>
                <a:lnTo>
                  <a:pt x="56363" y="1847"/>
                </a:lnTo>
                <a:lnTo>
                  <a:pt x="54228" y="1530"/>
                </a:lnTo>
                <a:lnTo>
                  <a:pt x="52092" y="1241"/>
                </a:lnTo>
                <a:lnTo>
                  <a:pt x="49985" y="981"/>
                </a:lnTo>
                <a:lnTo>
                  <a:pt x="47879" y="751"/>
                </a:lnTo>
                <a:lnTo>
                  <a:pt x="45772" y="549"/>
                </a:lnTo>
                <a:lnTo>
                  <a:pt x="43723" y="375"/>
                </a:lnTo>
                <a:lnTo>
                  <a:pt x="41674" y="231"/>
                </a:lnTo>
                <a:lnTo>
                  <a:pt x="39654" y="116"/>
                </a:lnTo>
                <a:lnTo>
                  <a:pt x="37662" y="58"/>
                </a:lnTo>
                <a:lnTo>
                  <a:pt x="35671" y="0"/>
                </a:ln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587" name="Google Shape;587;p25"/>
          <p:cNvSpPr>
            <a:spLocks noGrp="1"/>
          </p:cNvSpPr>
          <p:nvPr>
            <p:ph type="pic" idx="2"/>
          </p:nvPr>
        </p:nvSpPr>
        <p:spPr>
          <a:xfrm>
            <a:off x="5457500" y="0"/>
            <a:ext cx="3686400" cy="5143500"/>
          </a:xfrm>
          <a:prstGeom prst="rect">
            <a:avLst/>
          </a:prstGeom>
          <a:noFill/>
          <a:ln>
            <a:noFill/>
          </a:ln>
        </p:spPr>
      </p:sp>
      <p:sp>
        <p:nvSpPr>
          <p:cNvPr id="588" name="Google Shape;588;p25"/>
          <p:cNvSpPr txBox="1">
            <a:spLocks noGrp="1"/>
          </p:cNvSpPr>
          <p:nvPr>
            <p:ph type="body" idx="1"/>
          </p:nvPr>
        </p:nvSpPr>
        <p:spPr>
          <a:xfrm>
            <a:off x="115025" y="1743625"/>
            <a:ext cx="2094000" cy="28647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SzPts val="1000"/>
              <a:buFont typeface="Sora Light"/>
              <a:buChar char="●"/>
              <a:defRPr sz="1000">
                <a:latin typeface="Sora Light"/>
                <a:ea typeface="Sora Light"/>
                <a:cs typeface="Sora Light"/>
                <a:sym typeface="Sora Light"/>
              </a:defRPr>
            </a:lvl1pPr>
            <a:lvl2pPr marL="914400" lvl="1" indent="-292100">
              <a:spcBef>
                <a:spcPts val="800"/>
              </a:spcBef>
              <a:spcAft>
                <a:spcPts val="0"/>
              </a:spcAft>
              <a:buSzPts val="1000"/>
              <a:buFont typeface="Sora Light"/>
              <a:buChar char="○"/>
              <a:defRPr sz="1000">
                <a:latin typeface="Sora Light"/>
                <a:ea typeface="Sora Light"/>
                <a:cs typeface="Sora Light"/>
                <a:sym typeface="Sora Light"/>
              </a:defRPr>
            </a:lvl2pPr>
            <a:lvl3pPr marL="1371600" lvl="2" indent="-292100">
              <a:spcBef>
                <a:spcPts val="800"/>
              </a:spcBef>
              <a:spcAft>
                <a:spcPts val="0"/>
              </a:spcAft>
              <a:buSzPts val="1000"/>
              <a:buFont typeface="Sora Light"/>
              <a:buChar char="■"/>
              <a:defRPr sz="1000">
                <a:latin typeface="Sora Light"/>
                <a:ea typeface="Sora Light"/>
                <a:cs typeface="Sora Light"/>
                <a:sym typeface="Sora Light"/>
              </a:defRPr>
            </a:lvl3pPr>
            <a:lvl4pPr marL="1828800" lvl="3" indent="-292100">
              <a:spcBef>
                <a:spcPts val="800"/>
              </a:spcBef>
              <a:spcAft>
                <a:spcPts val="0"/>
              </a:spcAft>
              <a:buSzPts val="1000"/>
              <a:buFont typeface="Sora Light"/>
              <a:buChar char="●"/>
              <a:defRPr sz="1000">
                <a:latin typeface="Sora Light"/>
                <a:ea typeface="Sora Light"/>
                <a:cs typeface="Sora Light"/>
                <a:sym typeface="Sora Light"/>
              </a:defRPr>
            </a:lvl4pPr>
            <a:lvl5pPr marL="2286000" lvl="4" indent="-292100">
              <a:spcBef>
                <a:spcPts val="800"/>
              </a:spcBef>
              <a:spcAft>
                <a:spcPts val="0"/>
              </a:spcAft>
              <a:buSzPts val="1000"/>
              <a:buFont typeface="Sora Light"/>
              <a:buChar char="○"/>
              <a:defRPr sz="1000">
                <a:latin typeface="Sora Light"/>
                <a:ea typeface="Sora Light"/>
                <a:cs typeface="Sora Light"/>
                <a:sym typeface="Sora Light"/>
              </a:defRPr>
            </a:lvl5pPr>
            <a:lvl6pPr marL="2743200" lvl="5" indent="-292100">
              <a:spcBef>
                <a:spcPts val="800"/>
              </a:spcBef>
              <a:spcAft>
                <a:spcPts val="0"/>
              </a:spcAft>
              <a:buSzPts val="1000"/>
              <a:buFont typeface="Sora Light"/>
              <a:buChar char="■"/>
              <a:defRPr sz="1000">
                <a:latin typeface="Sora Light"/>
                <a:ea typeface="Sora Light"/>
                <a:cs typeface="Sora Light"/>
                <a:sym typeface="Sora Light"/>
              </a:defRPr>
            </a:lvl6pPr>
            <a:lvl7pPr marL="3200400" lvl="6" indent="-292100">
              <a:spcBef>
                <a:spcPts val="800"/>
              </a:spcBef>
              <a:spcAft>
                <a:spcPts val="0"/>
              </a:spcAft>
              <a:buSzPts val="1000"/>
              <a:buFont typeface="Sora Light"/>
              <a:buChar char="●"/>
              <a:defRPr sz="1000">
                <a:latin typeface="Sora Light"/>
                <a:ea typeface="Sora Light"/>
                <a:cs typeface="Sora Light"/>
                <a:sym typeface="Sora Light"/>
              </a:defRPr>
            </a:lvl7pPr>
            <a:lvl8pPr marL="3657600" lvl="7" indent="-292100">
              <a:spcBef>
                <a:spcPts val="800"/>
              </a:spcBef>
              <a:spcAft>
                <a:spcPts val="0"/>
              </a:spcAft>
              <a:buSzPts val="1000"/>
              <a:buFont typeface="Sora Light"/>
              <a:buChar char="○"/>
              <a:defRPr sz="1000">
                <a:latin typeface="Sora Light"/>
                <a:ea typeface="Sora Light"/>
                <a:cs typeface="Sora Light"/>
                <a:sym typeface="Sora Light"/>
              </a:defRPr>
            </a:lvl8pPr>
            <a:lvl9pPr marL="4114800" lvl="8" indent="-292100">
              <a:spcBef>
                <a:spcPts val="800"/>
              </a:spcBef>
              <a:spcAft>
                <a:spcPts val="800"/>
              </a:spcAft>
              <a:buSzPts val="1000"/>
              <a:buFont typeface="Sora Light"/>
              <a:buChar char="■"/>
              <a:defRPr sz="1000">
                <a:latin typeface="Sora Light"/>
                <a:ea typeface="Sora Light"/>
                <a:cs typeface="Sora Light"/>
                <a:sym typeface="Sora Light"/>
              </a:defRPr>
            </a:lvl9pPr>
          </a:lstStyle>
          <a:p>
            <a:endParaRPr/>
          </a:p>
        </p:txBody>
      </p:sp>
      <p:sp>
        <p:nvSpPr>
          <p:cNvPr id="589" name="Google Shape;589;p25"/>
          <p:cNvSpPr txBox="1">
            <a:spLocks noGrp="1"/>
          </p:cNvSpPr>
          <p:nvPr>
            <p:ph type="body" idx="3"/>
          </p:nvPr>
        </p:nvSpPr>
        <p:spPr>
          <a:xfrm>
            <a:off x="2276600" y="1743625"/>
            <a:ext cx="2904900" cy="2864700"/>
          </a:xfrm>
          <a:prstGeom prst="rect">
            <a:avLst/>
          </a:prstGeom>
        </p:spPr>
        <p:txBody>
          <a:bodyPr spcFirstLastPara="1" wrap="square" lIns="91425" tIns="91425" rIns="91425" bIns="91425" anchor="t" anchorCtr="0">
            <a:noAutofit/>
          </a:bodyPr>
          <a:lstStyle>
            <a:lvl1pPr marL="457200" lvl="0" indent="-292100">
              <a:lnSpc>
                <a:spcPct val="115000"/>
              </a:lnSpc>
              <a:spcBef>
                <a:spcPts val="0"/>
              </a:spcBef>
              <a:spcAft>
                <a:spcPts val="0"/>
              </a:spcAft>
              <a:buClr>
                <a:schemeClr val="lt1"/>
              </a:buClr>
              <a:buSzPts val="1000"/>
              <a:buFont typeface="Sora Light"/>
              <a:buChar char="●"/>
              <a:defRPr sz="1000">
                <a:latin typeface="Sora Light"/>
                <a:ea typeface="Sora Light"/>
                <a:cs typeface="Sora Light"/>
                <a:sym typeface="Sora Light"/>
              </a:defRPr>
            </a:lvl1pPr>
            <a:lvl2pPr marL="914400" lvl="1" indent="-292100">
              <a:lnSpc>
                <a:spcPct val="115000"/>
              </a:lnSpc>
              <a:spcBef>
                <a:spcPts val="800"/>
              </a:spcBef>
              <a:spcAft>
                <a:spcPts val="0"/>
              </a:spcAft>
              <a:buClr>
                <a:schemeClr val="lt1"/>
              </a:buClr>
              <a:buSzPts val="1000"/>
              <a:buFont typeface="Sora Light"/>
              <a:buChar char="○"/>
              <a:defRPr sz="1000">
                <a:latin typeface="Sora Light"/>
                <a:ea typeface="Sora Light"/>
                <a:cs typeface="Sora Light"/>
                <a:sym typeface="Sora Light"/>
              </a:defRPr>
            </a:lvl2pPr>
            <a:lvl3pPr marL="1371600" lvl="2" indent="-292100">
              <a:lnSpc>
                <a:spcPct val="115000"/>
              </a:lnSpc>
              <a:spcBef>
                <a:spcPts val="800"/>
              </a:spcBef>
              <a:spcAft>
                <a:spcPts val="0"/>
              </a:spcAft>
              <a:buClr>
                <a:schemeClr val="lt1"/>
              </a:buClr>
              <a:buSzPts val="1000"/>
              <a:buFont typeface="Sora Light"/>
              <a:buChar char="■"/>
              <a:defRPr sz="1000">
                <a:latin typeface="Sora Light"/>
                <a:ea typeface="Sora Light"/>
                <a:cs typeface="Sora Light"/>
                <a:sym typeface="Sora Light"/>
              </a:defRPr>
            </a:lvl3pPr>
            <a:lvl4pPr marL="1828800" lvl="3" indent="-292100">
              <a:lnSpc>
                <a:spcPct val="115000"/>
              </a:lnSpc>
              <a:spcBef>
                <a:spcPts val="800"/>
              </a:spcBef>
              <a:spcAft>
                <a:spcPts val="0"/>
              </a:spcAft>
              <a:buClr>
                <a:schemeClr val="lt1"/>
              </a:buClr>
              <a:buSzPts val="1000"/>
              <a:buFont typeface="Sora Light"/>
              <a:buChar char="●"/>
              <a:defRPr sz="1000">
                <a:latin typeface="Sora Light"/>
                <a:ea typeface="Sora Light"/>
                <a:cs typeface="Sora Light"/>
                <a:sym typeface="Sora Light"/>
              </a:defRPr>
            </a:lvl4pPr>
            <a:lvl5pPr marL="2286000" lvl="4" indent="-292100">
              <a:lnSpc>
                <a:spcPct val="115000"/>
              </a:lnSpc>
              <a:spcBef>
                <a:spcPts val="800"/>
              </a:spcBef>
              <a:spcAft>
                <a:spcPts val="0"/>
              </a:spcAft>
              <a:buClr>
                <a:schemeClr val="lt1"/>
              </a:buClr>
              <a:buSzPts val="1000"/>
              <a:buFont typeface="Sora Light"/>
              <a:buChar char="○"/>
              <a:defRPr sz="1000">
                <a:latin typeface="Sora Light"/>
                <a:ea typeface="Sora Light"/>
                <a:cs typeface="Sora Light"/>
                <a:sym typeface="Sora Light"/>
              </a:defRPr>
            </a:lvl5pPr>
            <a:lvl6pPr marL="2743200" lvl="5" indent="-292100">
              <a:lnSpc>
                <a:spcPct val="115000"/>
              </a:lnSpc>
              <a:spcBef>
                <a:spcPts val="800"/>
              </a:spcBef>
              <a:spcAft>
                <a:spcPts val="0"/>
              </a:spcAft>
              <a:buClr>
                <a:schemeClr val="lt1"/>
              </a:buClr>
              <a:buSzPts val="1000"/>
              <a:buFont typeface="Sora Light"/>
              <a:buChar char="■"/>
              <a:defRPr sz="1000">
                <a:latin typeface="Sora Light"/>
                <a:ea typeface="Sora Light"/>
                <a:cs typeface="Sora Light"/>
                <a:sym typeface="Sora Light"/>
              </a:defRPr>
            </a:lvl6pPr>
            <a:lvl7pPr marL="3200400" lvl="6" indent="-292100">
              <a:lnSpc>
                <a:spcPct val="115000"/>
              </a:lnSpc>
              <a:spcBef>
                <a:spcPts val="800"/>
              </a:spcBef>
              <a:spcAft>
                <a:spcPts val="0"/>
              </a:spcAft>
              <a:buClr>
                <a:schemeClr val="lt1"/>
              </a:buClr>
              <a:buSzPts val="1000"/>
              <a:buFont typeface="Sora Light"/>
              <a:buChar char="●"/>
              <a:defRPr sz="1000">
                <a:latin typeface="Sora Light"/>
                <a:ea typeface="Sora Light"/>
                <a:cs typeface="Sora Light"/>
                <a:sym typeface="Sora Light"/>
              </a:defRPr>
            </a:lvl7pPr>
            <a:lvl8pPr marL="3657600" lvl="7" indent="-292100">
              <a:lnSpc>
                <a:spcPct val="115000"/>
              </a:lnSpc>
              <a:spcBef>
                <a:spcPts val="800"/>
              </a:spcBef>
              <a:spcAft>
                <a:spcPts val="0"/>
              </a:spcAft>
              <a:buClr>
                <a:schemeClr val="lt1"/>
              </a:buClr>
              <a:buSzPts val="1000"/>
              <a:buFont typeface="Sora Light"/>
              <a:buChar char="○"/>
              <a:defRPr sz="1000">
                <a:latin typeface="Sora Light"/>
                <a:ea typeface="Sora Light"/>
                <a:cs typeface="Sora Light"/>
                <a:sym typeface="Sora Light"/>
              </a:defRPr>
            </a:lvl8pPr>
            <a:lvl9pPr marL="4114800" lvl="8" indent="-292100">
              <a:lnSpc>
                <a:spcPct val="115000"/>
              </a:lnSpc>
              <a:spcBef>
                <a:spcPts val="800"/>
              </a:spcBef>
              <a:spcAft>
                <a:spcPts val="800"/>
              </a:spcAft>
              <a:buClr>
                <a:schemeClr val="lt1"/>
              </a:buClr>
              <a:buSzPts val="1000"/>
              <a:buFont typeface="Sora Light"/>
              <a:buChar char="■"/>
              <a:defRPr sz="1000">
                <a:latin typeface="Sora Light"/>
                <a:ea typeface="Sora Light"/>
                <a:cs typeface="Sora Light"/>
                <a:sym typeface="Sora Light"/>
              </a:defRPr>
            </a:lvl9pPr>
          </a:lstStyle>
          <a:p>
            <a:endParaRPr/>
          </a:p>
        </p:txBody>
      </p:sp>
      <p:sp>
        <p:nvSpPr>
          <p:cNvPr id="590" name="Google Shape;590;p25"/>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591" name="Google Shape;591;p25"/>
          <p:cNvSpPr txBox="1">
            <a:spLocks noGrp="1"/>
          </p:cNvSpPr>
          <p:nvPr>
            <p:ph type="title" idx="4"/>
          </p:nvPr>
        </p:nvSpPr>
        <p:spPr>
          <a:xfrm>
            <a:off x="115025" y="502775"/>
            <a:ext cx="5125500" cy="12006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592" name="Google Shape;592;p25"/>
          <p:cNvSpPr txBox="1">
            <a:spLocks noGrp="1"/>
          </p:cNvSpPr>
          <p:nvPr>
            <p:ph type="title" idx="5"/>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hree big ideas Alt 2">
  <p:cSld name="BLANK_1_1_1_1_1_1_1_1_1_1_1_1_1_1">
    <p:bg>
      <p:bgPr>
        <a:solidFill>
          <a:schemeClr val="lt1"/>
        </a:solidFill>
        <a:effectLst/>
      </p:bgPr>
    </p:bg>
    <p:spTree>
      <p:nvGrpSpPr>
        <p:cNvPr id="1" name="Shape 593"/>
        <p:cNvGrpSpPr/>
        <p:nvPr/>
      </p:nvGrpSpPr>
      <p:grpSpPr>
        <a:xfrm>
          <a:off x="0" y="0"/>
          <a:ext cx="0" cy="0"/>
          <a:chOff x="0" y="0"/>
          <a:chExt cx="0" cy="0"/>
        </a:xfrm>
      </p:grpSpPr>
      <p:grpSp>
        <p:nvGrpSpPr>
          <p:cNvPr id="594" name="Google Shape;594;p26"/>
          <p:cNvGrpSpPr/>
          <p:nvPr/>
        </p:nvGrpSpPr>
        <p:grpSpPr>
          <a:xfrm>
            <a:off x="7704171" y="1036593"/>
            <a:ext cx="1439893" cy="3234395"/>
            <a:chOff x="461225" y="3249175"/>
            <a:chExt cx="1110600" cy="2221578"/>
          </a:xfrm>
        </p:grpSpPr>
        <p:grpSp>
          <p:nvGrpSpPr>
            <p:cNvPr id="595" name="Google Shape;595;p26"/>
            <p:cNvGrpSpPr/>
            <p:nvPr/>
          </p:nvGrpSpPr>
          <p:grpSpPr>
            <a:xfrm>
              <a:off x="831422" y="3249175"/>
              <a:ext cx="740403" cy="2221578"/>
              <a:chOff x="831422" y="3249175"/>
              <a:chExt cx="740403" cy="2221578"/>
            </a:xfrm>
          </p:grpSpPr>
          <p:sp>
            <p:nvSpPr>
              <p:cNvPr id="596" name="Google Shape;596;p26"/>
              <p:cNvSpPr/>
              <p:nvPr/>
            </p:nvSpPr>
            <p:spPr>
              <a:xfrm>
                <a:off x="831422"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sp>
            <p:nvSpPr>
              <p:cNvPr id="597" name="Google Shape;597;p26"/>
              <p:cNvSpPr/>
              <p:nvPr/>
            </p:nvSpPr>
            <p:spPr>
              <a:xfrm>
                <a:off x="1201622" y="5100553"/>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sp>
            <p:nvSpPr>
              <p:cNvPr id="598" name="Google Shape;598;p26"/>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grpSp>
        <p:grpSp>
          <p:nvGrpSpPr>
            <p:cNvPr id="599" name="Google Shape;599;p26"/>
            <p:cNvGrpSpPr/>
            <p:nvPr/>
          </p:nvGrpSpPr>
          <p:grpSpPr>
            <a:xfrm>
              <a:off x="461225" y="3619500"/>
              <a:ext cx="1110600" cy="370200"/>
              <a:chOff x="461225" y="3249175"/>
              <a:chExt cx="1110600" cy="370200"/>
            </a:xfrm>
          </p:grpSpPr>
          <p:sp>
            <p:nvSpPr>
              <p:cNvPr id="600" name="Google Shape;600;p26"/>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sp>
            <p:nvSpPr>
              <p:cNvPr id="601" name="Google Shape;601;p26"/>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sp>
            <p:nvSpPr>
              <p:cNvPr id="602" name="Google Shape;602;p26"/>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grpSp>
        <p:grpSp>
          <p:nvGrpSpPr>
            <p:cNvPr id="603" name="Google Shape;603;p26"/>
            <p:cNvGrpSpPr/>
            <p:nvPr/>
          </p:nvGrpSpPr>
          <p:grpSpPr>
            <a:xfrm>
              <a:off x="461225" y="3989700"/>
              <a:ext cx="1110600" cy="1110726"/>
              <a:chOff x="461225" y="3249175"/>
              <a:chExt cx="1110600" cy="1110726"/>
            </a:xfrm>
          </p:grpSpPr>
          <p:sp>
            <p:nvSpPr>
              <p:cNvPr id="604" name="Google Shape;604;p26"/>
              <p:cNvSpPr/>
              <p:nvPr/>
            </p:nvSpPr>
            <p:spPr>
              <a:xfrm>
                <a:off x="461225" y="3989701"/>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sp>
            <p:nvSpPr>
              <p:cNvPr id="605" name="Google Shape;605;p26"/>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sp>
            <p:nvSpPr>
              <p:cNvPr id="606" name="Google Shape;606;p26"/>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grpSp>
        <p:grpSp>
          <p:nvGrpSpPr>
            <p:cNvPr id="607" name="Google Shape;607;p26"/>
            <p:cNvGrpSpPr/>
            <p:nvPr/>
          </p:nvGrpSpPr>
          <p:grpSpPr>
            <a:xfrm>
              <a:off x="831422" y="4360025"/>
              <a:ext cx="370203" cy="740520"/>
              <a:chOff x="831422" y="3249175"/>
              <a:chExt cx="370203" cy="740520"/>
            </a:xfrm>
          </p:grpSpPr>
          <p:sp>
            <p:nvSpPr>
              <p:cNvPr id="608" name="Google Shape;608;p26"/>
              <p:cNvSpPr/>
              <p:nvPr/>
            </p:nvSpPr>
            <p:spPr>
              <a:xfrm>
                <a:off x="831422" y="361949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sp>
            <p:nvSpPr>
              <p:cNvPr id="609" name="Google Shape;609;p26"/>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grpSp>
      </p:grpSp>
      <p:sp>
        <p:nvSpPr>
          <p:cNvPr id="610" name="Google Shape;610;p26"/>
          <p:cNvSpPr/>
          <p:nvPr/>
        </p:nvSpPr>
        <p:spPr>
          <a:xfrm>
            <a:off x="7394250" y="-8100"/>
            <a:ext cx="1759750" cy="2691775"/>
          </a:xfrm>
          <a:custGeom>
            <a:avLst/>
            <a:gdLst/>
            <a:ahLst/>
            <a:cxnLst/>
            <a:rect l="l" t="t" r="r" b="b"/>
            <a:pathLst>
              <a:path w="70390" h="107671" extrusionOk="0">
                <a:moveTo>
                  <a:pt x="0" y="95"/>
                </a:moveTo>
                <a:lnTo>
                  <a:pt x="70390" y="0"/>
                </a:lnTo>
                <a:lnTo>
                  <a:pt x="70200" y="107671"/>
                </a:lnTo>
                <a:close/>
              </a:path>
            </a:pathLst>
          </a:custGeom>
          <a:gradFill>
            <a:gsLst>
              <a:gs pos="0">
                <a:schemeClr val="accent2"/>
              </a:gs>
              <a:gs pos="37000">
                <a:schemeClr val="lt2"/>
              </a:gs>
              <a:gs pos="92000">
                <a:schemeClr val="accent1"/>
              </a:gs>
              <a:gs pos="100000">
                <a:schemeClr val="accent1"/>
              </a:gs>
            </a:gsLst>
            <a:lin ang="13500032" scaled="0"/>
          </a:gradFill>
          <a:ln>
            <a:noFill/>
          </a:ln>
        </p:spPr>
      </p:sp>
      <p:sp>
        <p:nvSpPr>
          <p:cNvPr id="611" name="Google Shape;611;p26"/>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612" name="Google Shape;612;p26"/>
          <p:cNvSpPr txBox="1">
            <a:spLocks noGrp="1"/>
          </p:cNvSpPr>
          <p:nvPr>
            <p:ph type="title" idx="2"/>
          </p:nvPr>
        </p:nvSpPr>
        <p:spPr>
          <a:xfrm>
            <a:off x="115025" y="502775"/>
            <a:ext cx="6055500" cy="8409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solidFill>
                  <a:schemeClr val="dk2"/>
                </a:solidFill>
              </a:defRPr>
            </a:lvl1pPr>
            <a:lvl2pPr lvl="1">
              <a:lnSpc>
                <a:spcPct val="115000"/>
              </a:lnSpc>
              <a:spcBef>
                <a:spcPts val="0"/>
              </a:spcBef>
              <a:spcAft>
                <a:spcPts val="0"/>
              </a:spcAft>
              <a:buNone/>
              <a:defRPr sz="3600">
                <a:solidFill>
                  <a:schemeClr val="dk2"/>
                </a:solidFill>
              </a:defRPr>
            </a:lvl2pPr>
            <a:lvl3pPr lvl="2">
              <a:lnSpc>
                <a:spcPct val="115000"/>
              </a:lnSpc>
              <a:spcBef>
                <a:spcPts val="0"/>
              </a:spcBef>
              <a:spcAft>
                <a:spcPts val="0"/>
              </a:spcAft>
              <a:buNone/>
              <a:defRPr sz="3600">
                <a:solidFill>
                  <a:schemeClr val="dk2"/>
                </a:solidFill>
              </a:defRPr>
            </a:lvl3pPr>
            <a:lvl4pPr lvl="3">
              <a:lnSpc>
                <a:spcPct val="115000"/>
              </a:lnSpc>
              <a:spcBef>
                <a:spcPts val="0"/>
              </a:spcBef>
              <a:spcAft>
                <a:spcPts val="0"/>
              </a:spcAft>
              <a:buNone/>
              <a:defRPr sz="3600">
                <a:solidFill>
                  <a:schemeClr val="dk2"/>
                </a:solidFill>
              </a:defRPr>
            </a:lvl4pPr>
            <a:lvl5pPr lvl="4">
              <a:lnSpc>
                <a:spcPct val="115000"/>
              </a:lnSpc>
              <a:spcBef>
                <a:spcPts val="0"/>
              </a:spcBef>
              <a:spcAft>
                <a:spcPts val="0"/>
              </a:spcAft>
              <a:buNone/>
              <a:defRPr sz="3600">
                <a:solidFill>
                  <a:schemeClr val="dk2"/>
                </a:solidFill>
              </a:defRPr>
            </a:lvl5pPr>
            <a:lvl6pPr lvl="5">
              <a:lnSpc>
                <a:spcPct val="115000"/>
              </a:lnSpc>
              <a:spcBef>
                <a:spcPts val="0"/>
              </a:spcBef>
              <a:spcAft>
                <a:spcPts val="0"/>
              </a:spcAft>
              <a:buNone/>
              <a:defRPr sz="3600">
                <a:solidFill>
                  <a:schemeClr val="dk2"/>
                </a:solidFill>
              </a:defRPr>
            </a:lvl6pPr>
            <a:lvl7pPr lvl="6">
              <a:lnSpc>
                <a:spcPct val="115000"/>
              </a:lnSpc>
              <a:spcBef>
                <a:spcPts val="0"/>
              </a:spcBef>
              <a:spcAft>
                <a:spcPts val="0"/>
              </a:spcAft>
              <a:buNone/>
              <a:defRPr sz="3600">
                <a:solidFill>
                  <a:schemeClr val="dk2"/>
                </a:solidFill>
              </a:defRPr>
            </a:lvl7pPr>
            <a:lvl8pPr lvl="7">
              <a:lnSpc>
                <a:spcPct val="115000"/>
              </a:lnSpc>
              <a:spcBef>
                <a:spcPts val="0"/>
              </a:spcBef>
              <a:spcAft>
                <a:spcPts val="0"/>
              </a:spcAft>
              <a:buNone/>
              <a:defRPr sz="3600">
                <a:solidFill>
                  <a:schemeClr val="dk2"/>
                </a:solidFill>
              </a:defRPr>
            </a:lvl8pPr>
            <a:lvl9pPr lvl="8">
              <a:lnSpc>
                <a:spcPct val="115000"/>
              </a:lnSpc>
              <a:spcBef>
                <a:spcPts val="0"/>
              </a:spcBef>
              <a:spcAft>
                <a:spcPts val="0"/>
              </a:spcAft>
              <a:buNone/>
              <a:defRPr sz="3600">
                <a:solidFill>
                  <a:schemeClr val="dk2"/>
                </a:solidFill>
              </a:defRPr>
            </a:lvl9pPr>
          </a:lstStyle>
          <a:p>
            <a:endParaRPr/>
          </a:p>
        </p:txBody>
      </p:sp>
      <p:sp>
        <p:nvSpPr>
          <p:cNvPr id="613" name="Google Shape;613;p26"/>
          <p:cNvSpPr txBox="1">
            <a:spLocks noGrp="1"/>
          </p:cNvSpPr>
          <p:nvPr>
            <p:ph type="title" idx="3"/>
          </p:nvPr>
        </p:nvSpPr>
        <p:spPr>
          <a:xfrm>
            <a:off x="115025" y="1904100"/>
            <a:ext cx="1834500" cy="520200"/>
          </a:xfrm>
          <a:prstGeom prst="rect">
            <a:avLst/>
          </a:prstGeom>
        </p:spPr>
        <p:txBody>
          <a:bodyPr spcFirstLastPara="1" wrap="square" lIns="91425" tIns="0" rIns="91425" bIns="91425" anchor="t" anchorCtr="0">
            <a:noAutofit/>
          </a:bodyPr>
          <a:lstStyle>
            <a:lvl1pPr lvl="0">
              <a:spcBef>
                <a:spcPts val="0"/>
              </a:spcBef>
              <a:spcAft>
                <a:spcPts val="0"/>
              </a:spcAft>
              <a:buNone/>
              <a:defRPr sz="1200">
                <a:solidFill>
                  <a:schemeClr val="accent3"/>
                </a:solidFill>
                <a:latin typeface="IBM Plex Sans Medium"/>
                <a:ea typeface="IBM Plex Sans Medium"/>
                <a:cs typeface="IBM Plex Sans Medium"/>
                <a:sym typeface="IBM Plex Sans Medium"/>
              </a:defRPr>
            </a:lvl1pPr>
            <a:lvl2pPr lvl="1">
              <a:spcBef>
                <a:spcPts val="0"/>
              </a:spcBef>
              <a:spcAft>
                <a:spcPts val="0"/>
              </a:spcAft>
              <a:buClr>
                <a:schemeClr val="accent2"/>
              </a:buClr>
              <a:buSzPts val="3000"/>
              <a:buNone/>
              <a:defRPr>
                <a:solidFill>
                  <a:schemeClr val="accent2"/>
                </a:solidFill>
              </a:defRPr>
            </a:lvl2pPr>
            <a:lvl3pPr lvl="2">
              <a:spcBef>
                <a:spcPts val="0"/>
              </a:spcBef>
              <a:spcAft>
                <a:spcPts val="0"/>
              </a:spcAft>
              <a:buClr>
                <a:schemeClr val="accent2"/>
              </a:buClr>
              <a:buSzPts val="3000"/>
              <a:buNone/>
              <a:defRPr>
                <a:solidFill>
                  <a:schemeClr val="accent2"/>
                </a:solidFill>
              </a:defRPr>
            </a:lvl3pPr>
            <a:lvl4pPr lvl="3">
              <a:spcBef>
                <a:spcPts val="0"/>
              </a:spcBef>
              <a:spcAft>
                <a:spcPts val="0"/>
              </a:spcAft>
              <a:buClr>
                <a:schemeClr val="accent2"/>
              </a:buClr>
              <a:buSzPts val="3000"/>
              <a:buNone/>
              <a:defRPr>
                <a:solidFill>
                  <a:schemeClr val="accent2"/>
                </a:solidFill>
              </a:defRPr>
            </a:lvl4pPr>
            <a:lvl5pPr lvl="4">
              <a:spcBef>
                <a:spcPts val="0"/>
              </a:spcBef>
              <a:spcAft>
                <a:spcPts val="0"/>
              </a:spcAft>
              <a:buClr>
                <a:schemeClr val="accent2"/>
              </a:buClr>
              <a:buSzPts val="3000"/>
              <a:buNone/>
              <a:defRPr>
                <a:solidFill>
                  <a:schemeClr val="accent2"/>
                </a:solidFill>
              </a:defRPr>
            </a:lvl5pPr>
            <a:lvl6pPr lvl="5">
              <a:spcBef>
                <a:spcPts val="0"/>
              </a:spcBef>
              <a:spcAft>
                <a:spcPts val="0"/>
              </a:spcAft>
              <a:buClr>
                <a:schemeClr val="accent2"/>
              </a:buClr>
              <a:buSzPts val="3000"/>
              <a:buNone/>
              <a:defRPr>
                <a:solidFill>
                  <a:schemeClr val="accent2"/>
                </a:solidFill>
              </a:defRPr>
            </a:lvl6pPr>
            <a:lvl7pPr lvl="6">
              <a:spcBef>
                <a:spcPts val="0"/>
              </a:spcBef>
              <a:spcAft>
                <a:spcPts val="0"/>
              </a:spcAft>
              <a:buClr>
                <a:schemeClr val="accent2"/>
              </a:buClr>
              <a:buSzPts val="3000"/>
              <a:buNone/>
              <a:defRPr>
                <a:solidFill>
                  <a:schemeClr val="accent2"/>
                </a:solidFill>
              </a:defRPr>
            </a:lvl7pPr>
            <a:lvl8pPr lvl="7">
              <a:spcBef>
                <a:spcPts val="0"/>
              </a:spcBef>
              <a:spcAft>
                <a:spcPts val="0"/>
              </a:spcAft>
              <a:buClr>
                <a:schemeClr val="accent2"/>
              </a:buClr>
              <a:buSzPts val="3000"/>
              <a:buNone/>
              <a:defRPr>
                <a:solidFill>
                  <a:schemeClr val="accent2"/>
                </a:solidFill>
              </a:defRPr>
            </a:lvl8pPr>
            <a:lvl9pPr lvl="8">
              <a:spcBef>
                <a:spcPts val="0"/>
              </a:spcBef>
              <a:spcAft>
                <a:spcPts val="0"/>
              </a:spcAft>
              <a:buClr>
                <a:schemeClr val="accent2"/>
              </a:buClr>
              <a:buSzPts val="3000"/>
              <a:buNone/>
              <a:defRPr>
                <a:solidFill>
                  <a:schemeClr val="accent2"/>
                </a:solidFill>
              </a:defRPr>
            </a:lvl9pPr>
          </a:lstStyle>
          <a:p>
            <a:endParaRPr/>
          </a:p>
        </p:txBody>
      </p:sp>
      <p:sp>
        <p:nvSpPr>
          <p:cNvPr id="614" name="Google Shape;614;p26"/>
          <p:cNvSpPr txBox="1">
            <a:spLocks noGrp="1"/>
          </p:cNvSpPr>
          <p:nvPr>
            <p:ph type="title" idx="4"/>
          </p:nvPr>
        </p:nvSpPr>
        <p:spPr>
          <a:xfrm>
            <a:off x="2634200" y="1904100"/>
            <a:ext cx="1834500" cy="520200"/>
          </a:xfrm>
          <a:prstGeom prst="rect">
            <a:avLst/>
          </a:prstGeom>
        </p:spPr>
        <p:txBody>
          <a:bodyPr spcFirstLastPara="1" wrap="square" lIns="91425" tIns="0" rIns="91425" bIns="91425" anchor="t" anchorCtr="0">
            <a:noAutofit/>
          </a:bodyPr>
          <a:lstStyle>
            <a:lvl1pPr lvl="0">
              <a:spcBef>
                <a:spcPts val="0"/>
              </a:spcBef>
              <a:spcAft>
                <a:spcPts val="0"/>
              </a:spcAft>
              <a:buNone/>
              <a:defRPr sz="1200">
                <a:solidFill>
                  <a:schemeClr val="lt2"/>
                </a:solidFill>
                <a:latin typeface="IBM Plex Sans Medium"/>
                <a:ea typeface="IBM Plex Sans Medium"/>
                <a:cs typeface="IBM Plex Sans Medium"/>
                <a:sym typeface="IBM Plex Sans Medium"/>
              </a:defRPr>
            </a:lvl1pPr>
            <a:lvl2pPr lvl="1">
              <a:spcBef>
                <a:spcPts val="0"/>
              </a:spcBef>
              <a:spcAft>
                <a:spcPts val="0"/>
              </a:spcAft>
              <a:buClr>
                <a:schemeClr val="lt2"/>
              </a:buClr>
              <a:buSzPts val="3000"/>
              <a:buNone/>
              <a:defRPr>
                <a:solidFill>
                  <a:schemeClr val="lt2"/>
                </a:solidFill>
              </a:defRPr>
            </a:lvl2pPr>
            <a:lvl3pPr lvl="2">
              <a:spcBef>
                <a:spcPts val="0"/>
              </a:spcBef>
              <a:spcAft>
                <a:spcPts val="0"/>
              </a:spcAft>
              <a:buClr>
                <a:schemeClr val="lt2"/>
              </a:buClr>
              <a:buSzPts val="3000"/>
              <a:buNone/>
              <a:defRPr>
                <a:solidFill>
                  <a:schemeClr val="lt2"/>
                </a:solidFill>
              </a:defRPr>
            </a:lvl3pPr>
            <a:lvl4pPr lvl="3">
              <a:spcBef>
                <a:spcPts val="0"/>
              </a:spcBef>
              <a:spcAft>
                <a:spcPts val="0"/>
              </a:spcAft>
              <a:buClr>
                <a:schemeClr val="lt2"/>
              </a:buClr>
              <a:buSzPts val="3000"/>
              <a:buNone/>
              <a:defRPr>
                <a:solidFill>
                  <a:schemeClr val="lt2"/>
                </a:solidFill>
              </a:defRPr>
            </a:lvl4pPr>
            <a:lvl5pPr lvl="4">
              <a:spcBef>
                <a:spcPts val="0"/>
              </a:spcBef>
              <a:spcAft>
                <a:spcPts val="0"/>
              </a:spcAft>
              <a:buClr>
                <a:schemeClr val="lt2"/>
              </a:buClr>
              <a:buSzPts val="3000"/>
              <a:buNone/>
              <a:defRPr>
                <a:solidFill>
                  <a:schemeClr val="lt2"/>
                </a:solidFill>
              </a:defRPr>
            </a:lvl5pPr>
            <a:lvl6pPr lvl="5">
              <a:spcBef>
                <a:spcPts val="0"/>
              </a:spcBef>
              <a:spcAft>
                <a:spcPts val="0"/>
              </a:spcAft>
              <a:buClr>
                <a:schemeClr val="lt2"/>
              </a:buClr>
              <a:buSzPts val="3000"/>
              <a:buNone/>
              <a:defRPr>
                <a:solidFill>
                  <a:schemeClr val="lt2"/>
                </a:solidFill>
              </a:defRPr>
            </a:lvl6pPr>
            <a:lvl7pPr lvl="6">
              <a:spcBef>
                <a:spcPts val="0"/>
              </a:spcBef>
              <a:spcAft>
                <a:spcPts val="0"/>
              </a:spcAft>
              <a:buClr>
                <a:schemeClr val="lt2"/>
              </a:buClr>
              <a:buSzPts val="3000"/>
              <a:buNone/>
              <a:defRPr>
                <a:solidFill>
                  <a:schemeClr val="lt2"/>
                </a:solidFill>
              </a:defRPr>
            </a:lvl7pPr>
            <a:lvl8pPr lvl="7">
              <a:spcBef>
                <a:spcPts val="0"/>
              </a:spcBef>
              <a:spcAft>
                <a:spcPts val="0"/>
              </a:spcAft>
              <a:buClr>
                <a:schemeClr val="lt2"/>
              </a:buClr>
              <a:buSzPts val="3000"/>
              <a:buNone/>
              <a:defRPr>
                <a:solidFill>
                  <a:schemeClr val="lt2"/>
                </a:solidFill>
              </a:defRPr>
            </a:lvl8pPr>
            <a:lvl9pPr lvl="8">
              <a:spcBef>
                <a:spcPts val="0"/>
              </a:spcBef>
              <a:spcAft>
                <a:spcPts val="0"/>
              </a:spcAft>
              <a:buClr>
                <a:schemeClr val="lt2"/>
              </a:buClr>
              <a:buSzPts val="3000"/>
              <a:buNone/>
              <a:defRPr>
                <a:solidFill>
                  <a:schemeClr val="lt2"/>
                </a:solidFill>
              </a:defRPr>
            </a:lvl9pPr>
          </a:lstStyle>
          <a:p>
            <a:endParaRPr/>
          </a:p>
        </p:txBody>
      </p:sp>
      <p:sp>
        <p:nvSpPr>
          <p:cNvPr id="615" name="Google Shape;615;p26"/>
          <p:cNvSpPr txBox="1">
            <a:spLocks noGrp="1"/>
          </p:cNvSpPr>
          <p:nvPr>
            <p:ph type="title" idx="5"/>
          </p:nvPr>
        </p:nvSpPr>
        <p:spPr>
          <a:xfrm>
            <a:off x="5169188" y="1904100"/>
            <a:ext cx="1834500" cy="520200"/>
          </a:xfrm>
          <a:prstGeom prst="rect">
            <a:avLst/>
          </a:prstGeom>
        </p:spPr>
        <p:txBody>
          <a:bodyPr spcFirstLastPara="1" wrap="square" lIns="91425" tIns="0" rIns="91425" bIns="91425" anchor="t" anchorCtr="0">
            <a:noAutofit/>
          </a:bodyPr>
          <a:lstStyle>
            <a:lvl1pPr lvl="0">
              <a:spcBef>
                <a:spcPts val="0"/>
              </a:spcBef>
              <a:spcAft>
                <a:spcPts val="0"/>
              </a:spcAft>
              <a:buNone/>
              <a:defRPr sz="1200">
                <a:solidFill>
                  <a:schemeClr val="accent6"/>
                </a:solidFill>
                <a:latin typeface="IBM Plex Sans Medium"/>
                <a:ea typeface="IBM Plex Sans Medium"/>
                <a:cs typeface="IBM Plex Sans Medium"/>
                <a:sym typeface="IBM Plex Sans Medium"/>
              </a:defRPr>
            </a:lvl1pPr>
            <a:lvl2pPr lvl="1">
              <a:spcBef>
                <a:spcPts val="0"/>
              </a:spcBef>
              <a:spcAft>
                <a:spcPts val="0"/>
              </a:spcAft>
              <a:buClr>
                <a:schemeClr val="accent6"/>
              </a:buClr>
              <a:buSzPts val="3000"/>
              <a:buNone/>
              <a:defRPr>
                <a:solidFill>
                  <a:schemeClr val="accent6"/>
                </a:solidFill>
              </a:defRPr>
            </a:lvl2pPr>
            <a:lvl3pPr lvl="2">
              <a:spcBef>
                <a:spcPts val="0"/>
              </a:spcBef>
              <a:spcAft>
                <a:spcPts val="0"/>
              </a:spcAft>
              <a:buClr>
                <a:schemeClr val="accent6"/>
              </a:buClr>
              <a:buSzPts val="3000"/>
              <a:buNone/>
              <a:defRPr>
                <a:solidFill>
                  <a:schemeClr val="accent6"/>
                </a:solidFill>
              </a:defRPr>
            </a:lvl3pPr>
            <a:lvl4pPr lvl="3">
              <a:spcBef>
                <a:spcPts val="0"/>
              </a:spcBef>
              <a:spcAft>
                <a:spcPts val="0"/>
              </a:spcAft>
              <a:buClr>
                <a:schemeClr val="accent6"/>
              </a:buClr>
              <a:buSzPts val="3000"/>
              <a:buNone/>
              <a:defRPr>
                <a:solidFill>
                  <a:schemeClr val="accent6"/>
                </a:solidFill>
              </a:defRPr>
            </a:lvl4pPr>
            <a:lvl5pPr lvl="4">
              <a:spcBef>
                <a:spcPts val="0"/>
              </a:spcBef>
              <a:spcAft>
                <a:spcPts val="0"/>
              </a:spcAft>
              <a:buClr>
                <a:schemeClr val="accent6"/>
              </a:buClr>
              <a:buSzPts val="3000"/>
              <a:buNone/>
              <a:defRPr>
                <a:solidFill>
                  <a:schemeClr val="accent6"/>
                </a:solidFill>
              </a:defRPr>
            </a:lvl5pPr>
            <a:lvl6pPr lvl="5">
              <a:spcBef>
                <a:spcPts val="0"/>
              </a:spcBef>
              <a:spcAft>
                <a:spcPts val="0"/>
              </a:spcAft>
              <a:buClr>
                <a:schemeClr val="accent6"/>
              </a:buClr>
              <a:buSzPts val="3000"/>
              <a:buNone/>
              <a:defRPr>
                <a:solidFill>
                  <a:schemeClr val="accent6"/>
                </a:solidFill>
              </a:defRPr>
            </a:lvl6pPr>
            <a:lvl7pPr lvl="6">
              <a:spcBef>
                <a:spcPts val="0"/>
              </a:spcBef>
              <a:spcAft>
                <a:spcPts val="0"/>
              </a:spcAft>
              <a:buClr>
                <a:schemeClr val="accent6"/>
              </a:buClr>
              <a:buSzPts val="3000"/>
              <a:buNone/>
              <a:defRPr>
                <a:solidFill>
                  <a:schemeClr val="accent6"/>
                </a:solidFill>
              </a:defRPr>
            </a:lvl7pPr>
            <a:lvl8pPr lvl="7">
              <a:spcBef>
                <a:spcPts val="0"/>
              </a:spcBef>
              <a:spcAft>
                <a:spcPts val="0"/>
              </a:spcAft>
              <a:buClr>
                <a:schemeClr val="accent6"/>
              </a:buClr>
              <a:buSzPts val="3000"/>
              <a:buNone/>
              <a:defRPr>
                <a:solidFill>
                  <a:schemeClr val="accent6"/>
                </a:solidFill>
              </a:defRPr>
            </a:lvl8pPr>
            <a:lvl9pPr lvl="8">
              <a:spcBef>
                <a:spcPts val="0"/>
              </a:spcBef>
              <a:spcAft>
                <a:spcPts val="0"/>
              </a:spcAft>
              <a:buClr>
                <a:schemeClr val="accent6"/>
              </a:buClr>
              <a:buSzPts val="3000"/>
              <a:buNone/>
              <a:defRPr>
                <a:solidFill>
                  <a:schemeClr val="accent6"/>
                </a:solidFill>
              </a:defRPr>
            </a:lvl9pPr>
          </a:lstStyle>
          <a:p>
            <a:endParaRPr/>
          </a:p>
        </p:txBody>
      </p:sp>
      <p:sp>
        <p:nvSpPr>
          <p:cNvPr id="616" name="Google Shape;616;p26"/>
          <p:cNvSpPr txBox="1">
            <a:spLocks noGrp="1"/>
          </p:cNvSpPr>
          <p:nvPr>
            <p:ph type="body" idx="1"/>
          </p:nvPr>
        </p:nvSpPr>
        <p:spPr>
          <a:xfrm>
            <a:off x="115025" y="2487473"/>
            <a:ext cx="1834500" cy="8898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17" name="Google Shape;617;p26"/>
          <p:cNvSpPr txBox="1">
            <a:spLocks noGrp="1"/>
          </p:cNvSpPr>
          <p:nvPr>
            <p:ph type="body" idx="6"/>
          </p:nvPr>
        </p:nvSpPr>
        <p:spPr>
          <a:xfrm>
            <a:off x="115025" y="3395173"/>
            <a:ext cx="1834500" cy="8898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18" name="Google Shape;618;p26"/>
          <p:cNvSpPr txBox="1">
            <a:spLocks noGrp="1"/>
          </p:cNvSpPr>
          <p:nvPr>
            <p:ph type="body" idx="7"/>
          </p:nvPr>
        </p:nvSpPr>
        <p:spPr>
          <a:xfrm>
            <a:off x="2634200" y="2487473"/>
            <a:ext cx="1834500" cy="8898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19" name="Google Shape;619;p26"/>
          <p:cNvSpPr txBox="1">
            <a:spLocks noGrp="1"/>
          </p:cNvSpPr>
          <p:nvPr>
            <p:ph type="body" idx="8"/>
          </p:nvPr>
        </p:nvSpPr>
        <p:spPr>
          <a:xfrm>
            <a:off x="2634200" y="3395173"/>
            <a:ext cx="1834500" cy="8898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20" name="Google Shape;620;p26"/>
          <p:cNvSpPr txBox="1">
            <a:spLocks noGrp="1"/>
          </p:cNvSpPr>
          <p:nvPr>
            <p:ph type="body" idx="9"/>
          </p:nvPr>
        </p:nvSpPr>
        <p:spPr>
          <a:xfrm>
            <a:off x="5169188" y="2487473"/>
            <a:ext cx="1834500" cy="8898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21" name="Google Shape;621;p26"/>
          <p:cNvSpPr txBox="1">
            <a:spLocks noGrp="1"/>
          </p:cNvSpPr>
          <p:nvPr>
            <p:ph type="body" idx="13"/>
          </p:nvPr>
        </p:nvSpPr>
        <p:spPr>
          <a:xfrm>
            <a:off x="5169188" y="3395173"/>
            <a:ext cx="1834500" cy="8898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800"/>
              </a:spcBef>
              <a:spcAft>
                <a:spcPts val="80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22" name="Google Shape;622;p26"/>
          <p:cNvSpPr txBox="1">
            <a:spLocks noGrp="1"/>
          </p:cNvSpPr>
          <p:nvPr>
            <p:ph type="title" idx="14"/>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extLst>
    <p:ext uri="{DCECCB84-F9BA-43D5-87BE-67443E8EF086}">
      <p15:sldGuideLst xmlns:p15="http://schemas.microsoft.com/office/powerpoint/2012/main">
        <p15:guide id="1" orient="horz">
          <p15:clr>
            <a:srgbClr val="E46962"/>
          </p15:clr>
        </p15:guide>
        <p15:guide id="2" pos="5760">
          <p15:clr>
            <a:srgbClr val="E46962"/>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Four big ideas Alt 1">
  <p:cSld name="BLANK_1_1_1_1_1_1_1_1_1_1_1_1_1_1_1">
    <p:bg>
      <p:bgPr>
        <a:solidFill>
          <a:schemeClr val="lt1"/>
        </a:solidFill>
        <a:effectLst/>
      </p:bgPr>
    </p:bg>
    <p:spTree>
      <p:nvGrpSpPr>
        <p:cNvPr id="1" name="Shape 623"/>
        <p:cNvGrpSpPr/>
        <p:nvPr/>
      </p:nvGrpSpPr>
      <p:grpSpPr>
        <a:xfrm>
          <a:off x="0" y="0"/>
          <a:ext cx="0" cy="0"/>
          <a:chOff x="0" y="0"/>
          <a:chExt cx="0" cy="0"/>
        </a:xfrm>
      </p:grpSpPr>
      <p:grpSp>
        <p:nvGrpSpPr>
          <p:cNvPr id="624" name="Google Shape;624;p27"/>
          <p:cNvGrpSpPr/>
          <p:nvPr/>
        </p:nvGrpSpPr>
        <p:grpSpPr>
          <a:xfrm>
            <a:off x="0" y="506850"/>
            <a:ext cx="930250" cy="2593175"/>
            <a:chOff x="0" y="506850"/>
            <a:chExt cx="930250" cy="2593175"/>
          </a:xfrm>
        </p:grpSpPr>
        <p:grpSp>
          <p:nvGrpSpPr>
            <p:cNvPr id="625" name="Google Shape;625;p27"/>
            <p:cNvGrpSpPr/>
            <p:nvPr/>
          </p:nvGrpSpPr>
          <p:grpSpPr>
            <a:xfrm>
              <a:off x="0" y="877050"/>
              <a:ext cx="930250" cy="2222975"/>
              <a:chOff x="1233650" y="2421900"/>
              <a:chExt cx="930250" cy="2222975"/>
            </a:xfrm>
          </p:grpSpPr>
          <p:grpSp>
            <p:nvGrpSpPr>
              <p:cNvPr id="626" name="Google Shape;626;p27"/>
              <p:cNvGrpSpPr/>
              <p:nvPr/>
            </p:nvGrpSpPr>
            <p:grpSpPr>
              <a:xfrm>
                <a:off x="1233650" y="2793625"/>
                <a:ext cx="560050" cy="1851250"/>
                <a:chOff x="1381975" y="3249175"/>
                <a:chExt cx="560050" cy="1851250"/>
              </a:xfrm>
            </p:grpSpPr>
            <p:sp>
              <p:nvSpPr>
                <p:cNvPr id="627" name="Google Shape;627;p27"/>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28" name="Google Shape;628;p27"/>
                <p:cNvSpPr/>
                <p:nvPr/>
              </p:nvSpPr>
              <p:spPr>
                <a:xfrm>
                  <a:off x="1381975" y="3619500"/>
                  <a:ext cx="1899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nvGrpSpPr>
                <p:cNvPr id="629" name="Google Shape;629;p27"/>
                <p:cNvGrpSpPr/>
                <p:nvPr/>
              </p:nvGrpSpPr>
              <p:grpSpPr>
                <a:xfrm>
                  <a:off x="1381975" y="3989700"/>
                  <a:ext cx="560050" cy="1110725"/>
                  <a:chOff x="1381975" y="3249175"/>
                  <a:chExt cx="560050" cy="1110725"/>
                </a:xfrm>
              </p:grpSpPr>
              <p:sp>
                <p:nvSpPr>
                  <p:cNvPr id="630" name="Google Shape;630;p27"/>
                  <p:cNvSpPr/>
                  <p:nvPr/>
                </p:nvSpPr>
                <p:spPr>
                  <a:xfrm>
                    <a:off x="1381975" y="3249175"/>
                    <a:ext cx="1899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31" name="Google Shape;631;p27"/>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32" name="Google Shape;632;p27"/>
                  <p:cNvSpPr/>
                  <p:nvPr/>
                </p:nvSpPr>
                <p:spPr>
                  <a:xfrm>
                    <a:off x="1381975" y="3989700"/>
                    <a:ext cx="1899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633" name="Google Shape;633;p27"/>
                <p:cNvGrpSpPr/>
                <p:nvPr/>
              </p:nvGrpSpPr>
              <p:grpSpPr>
                <a:xfrm>
                  <a:off x="1381975" y="4360025"/>
                  <a:ext cx="560050" cy="370200"/>
                  <a:chOff x="1381975" y="3249175"/>
                  <a:chExt cx="560050" cy="370200"/>
                </a:xfrm>
              </p:grpSpPr>
              <p:sp>
                <p:nvSpPr>
                  <p:cNvPr id="634" name="Google Shape;634;p27"/>
                  <p:cNvSpPr/>
                  <p:nvPr/>
                </p:nvSpPr>
                <p:spPr>
                  <a:xfrm>
                    <a:off x="1381975" y="3249175"/>
                    <a:ext cx="1899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35" name="Google Shape;635;p27"/>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636" name="Google Shape;636;p27"/>
              <p:cNvSpPr/>
              <p:nvPr/>
            </p:nvSpPr>
            <p:spPr>
              <a:xfrm>
                <a:off x="1793700" y="2421900"/>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637" name="Google Shape;637;p27"/>
            <p:cNvSpPr/>
            <p:nvPr/>
          </p:nvSpPr>
          <p:spPr>
            <a:xfrm>
              <a:off x="183800" y="506850"/>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638" name="Google Shape;638;p27"/>
          <p:cNvSpPr txBox="1">
            <a:spLocks noGrp="1"/>
          </p:cNvSpPr>
          <p:nvPr>
            <p:ph type="title"/>
          </p:nvPr>
        </p:nvSpPr>
        <p:spPr>
          <a:xfrm>
            <a:off x="38100" y="319650"/>
            <a:ext cx="1823100" cy="520200"/>
          </a:xfrm>
          <a:prstGeom prst="rect">
            <a:avLst/>
          </a:prstGeom>
        </p:spPr>
        <p:txBody>
          <a:bodyPr spcFirstLastPara="1" wrap="square" lIns="182875" tIns="91425" rIns="91425" bIns="91425" anchor="t" anchorCtr="0">
            <a:noAutofit/>
          </a:bodyPr>
          <a:lstStyle>
            <a:lvl1pPr lvl="0">
              <a:spcBef>
                <a:spcPts val="0"/>
              </a:spcBef>
              <a:spcAft>
                <a:spcPts val="0"/>
              </a:spcAft>
              <a:buNone/>
              <a:defRPr sz="1600">
                <a:solidFill>
                  <a:schemeClr val="accent3"/>
                </a:solidFill>
                <a:latin typeface="IBM Plex Sans Medium"/>
                <a:ea typeface="IBM Plex Sans Medium"/>
                <a:cs typeface="IBM Plex Sans Medium"/>
                <a:sym typeface="IBM Plex Sans Medium"/>
              </a:defRPr>
            </a:lvl1pPr>
            <a:lvl2pPr lvl="1">
              <a:lnSpc>
                <a:spcPct val="115000"/>
              </a:lnSpc>
              <a:spcBef>
                <a:spcPts val="0"/>
              </a:spcBef>
              <a:spcAft>
                <a:spcPts val="0"/>
              </a:spcAft>
              <a:buNone/>
              <a:defRPr sz="1800">
                <a:solidFill>
                  <a:schemeClr val="accent3"/>
                </a:solidFill>
              </a:defRPr>
            </a:lvl2pPr>
            <a:lvl3pPr lvl="2">
              <a:lnSpc>
                <a:spcPct val="115000"/>
              </a:lnSpc>
              <a:spcBef>
                <a:spcPts val="0"/>
              </a:spcBef>
              <a:spcAft>
                <a:spcPts val="0"/>
              </a:spcAft>
              <a:buNone/>
              <a:defRPr sz="1800">
                <a:solidFill>
                  <a:schemeClr val="accent3"/>
                </a:solidFill>
              </a:defRPr>
            </a:lvl3pPr>
            <a:lvl4pPr lvl="3">
              <a:lnSpc>
                <a:spcPct val="115000"/>
              </a:lnSpc>
              <a:spcBef>
                <a:spcPts val="0"/>
              </a:spcBef>
              <a:spcAft>
                <a:spcPts val="0"/>
              </a:spcAft>
              <a:buNone/>
              <a:defRPr sz="1800">
                <a:solidFill>
                  <a:schemeClr val="accent3"/>
                </a:solidFill>
              </a:defRPr>
            </a:lvl4pPr>
            <a:lvl5pPr lvl="4">
              <a:lnSpc>
                <a:spcPct val="115000"/>
              </a:lnSpc>
              <a:spcBef>
                <a:spcPts val="0"/>
              </a:spcBef>
              <a:spcAft>
                <a:spcPts val="0"/>
              </a:spcAft>
              <a:buNone/>
              <a:defRPr sz="1800">
                <a:solidFill>
                  <a:schemeClr val="accent3"/>
                </a:solidFill>
              </a:defRPr>
            </a:lvl5pPr>
            <a:lvl6pPr lvl="5">
              <a:lnSpc>
                <a:spcPct val="115000"/>
              </a:lnSpc>
              <a:spcBef>
                <a:spcPts val="0"/>
              </a:spcBef>
              <a:spcAft>
                <a:spcPts val="0"/>
              </a:spcAft>
              <a:buNone/>
              <a:defRPr sz="1800">
                <a:solidFill>
                  <a:schemeClr val="accent3"/>
                </a:solidFill>
              </a:defRPr>
            </a:lvl6pPr>
            <a:lvl7pPr lvl="6">
              <a:lnSpc>
                <a:spcPct val="115000"/>
              </a:lnSpc>
              <a:spcBef>
                <a:spcPts val="0"/>
              </a:spcBef>
              <a:spcAft>
                <a:spcPts val="0"/>
              </a:spcAft>
              <a:buNone/>
              <a:defRPr sz="1800">
                <a:solidFill>
                  <a:schemeClr val="accent3"/>
                </a:solidFill>
              </a:defRPr>
            </a:lvl7pPr>
            <a:lvl8pPr lvl="7">
              <a:lnSpc>
                <a:spcPct val="115000"/>
              </a:lnSpc>
              <a:spcBef>
                <a:spcPts val="0"/>
              </a:spcBef>
              <a:spcAft>
                <a:spcPts val="0"/>
              </a:spcAft>
              <a:buNone/>
              <a:defRPr sz="1800">
                <a:solidFill>
                  <a:schemeClr val="accent3"/>
                </a:solidFill>
              </a:defRPr>
            </a:lvl8pPr>
            <a:lvl9pPr lvl="8">
              <a:lnSpc>
                <a:spcPct val="115000"/>
              </a:lnSpc>
              <a:spcBef>
                <a:spcPts val="0"/>
              </a:spcBef>
              <a:spcAft>
                <a:spcPts val="0"/>
              </a:spcAft>
              <a:buNone/>
              <a:defRPr sz="1800">
                <a:solidFill>
                  <a:schemeClr val="accent3"/>
                </a:solidFill>
              </a:defRPr>
            </a:lvl9pPr>
          </a:lstStyle>
          <a:p>
            <a:endParaRPr/>
          </a:p>
        </p:txBody>
      </p:sp>
      <p:sp>
        <p:nvSpPr>
          <p:cNvPr id="639" name="Google Shape;639;p27"/>
          <p:cNvSpPr txBox="1">
            <a:spLocks noGrp="1"/>
          </p:cNvSpPr>
          <p:nvPr>
            <p:ph type="subTitle" idx="1"/>
          </p:nvPr>
        </p:nvSpPr>
        <p:spPr>
          <a:xfrm>
            <a:off x="2176499" y="319800"/>
            <a:ext cx="3904200" cy="5202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dk2"/>
                </a:solidFill>
              </a:defRPr>
            </a:lvl1pPr>
            <a:lvl2pPr lvl="1">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2pPr>
            <a:lvl3pPr lvl="2">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3pPr>
            <a:lvl4pPr lvl="3">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4pPr>
            <a:lvl5pPr lvl="4">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5pPr>
            <a:lvl6pPr lvl="5">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6pPr>
            <a:lvl7pPr lvl="6">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7pPr>
            <a:lvl8pPr lvl="7">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8pPr>
            <a:lvl9pPr lvl="8">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9pPr>
          </a:lstStyle>
          <a:p>
            <a:endParaRPr/>
          </a:p>
        </p:txBody>
      </p:sp>
      <p:sp>
        <p:nvSpPr>
          <p:cNvPr id="640" name="Google Shape;640;p27"/>
          <p:cNvSpPr txBox="1">
            <a:spLocks noGrp="1"/>
          </p:cNvSpPr>
          <p:nvPr>
            <p:ph type="subTitle" idx="2"/>
          </p:nvPr>
        </p:nvSpPr>
        <p:spPr>
          <a:xfrm>
            <a:off x="2942250" y="1877700"/>
            <a:ext cx="1564500" cy="452700"/>
          </a:xfrm>
          <a:prstGeom prst="rect">
            <a:avLst/>
          </a:prstGeom>
        </p:spPr>
        <p:txBody>
          <a:bodyPr spcFirstLastPara="1" wrap="square" lIns="91425" tIns="91425" rIns="91425" bIns="91425" anchor="t" anchorCtr="0">
            <a:noAutofit/>
          </a:bodyPr>
          <a:lstStyle>
            <a:lvl1pPr lvl="0">
              <a:spcBef>
                <a:spcPts val="0"/>
              </a:spcBef>
              <a:spcAft>
                <a:spcPts val="0"/>
              </a:spcAft>
              <a:buNone/>
              <a:defRPr sz="1200">
                <a:solidFill>
                  <a:schemeClr val="dk2"/>
                </a:solidFill>
                <a:latin typeface="IBM Plex Sans Medium"/>
                <a:ea typeface="IBM Plex Sans Medium"/>
                <a:cs typeface="IBM Plex Sans Medium"/>
                <a:sym typeface="IBM Plex Sans Medium"/>
              </a:defRPr>
            </a:lvl1pPr>
            <a:lvl2pPr lvl="1"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2pPr>
            <a:lvl3pPr lvl="2"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3pPr>
            <a:lvl4pPr lvl="3"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4pPr>
            <a:lvl5pPr lvl="4"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5pPr>
            <a:lvl6pPr lvl="5"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6pPr>
            <a:lvl7pPr lvl="6"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7pPr>
            <a:lvl8pPr lvl="7"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8pPr>
            <a:lvl9pPr lvl="8"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9pPr>
          </a:lstStyle>
          <a:p>
            <a:endParaRPr/>
          </a:p>
        </p:txBody>
      </p:sp>
      <p:sp>
        <p:nvSpPr>
          <p:cNvPr id="641" name="Google Shape;641;p27"/>
          <p:cNvSpPr txBox="1">
            <a:spLocks noGrp="1"/>
          </p:cNvSpPr>
          <p:nvPr>
            <p:ph type="subTitle" idx="3"/>
          </p:nvPr>
        </p:nvSpPr>
        <p:spPr>
          <a:xfrm>
            <a:off x="1078950" y="2330400"/>
            <a:ext cx="1564500" cy="16449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None/>
              <a:defRPr sz="1000">
                <a:solidFill>
                  <a:schemeClr val="dk2"/>
                </a:solidFill>
                <a:latin typeface="Sora ExtraLight"/>
                <a:ea typeface="Sora ExtraLight"/>
                <a:cs typeface="Sora ExtraLight"/>
                <a:sym typeface="Sora ExtraLight"/>
              </a:defRPr>
            </a:lvl1pPr>
            <a:lvl2pPr lvl="1"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642" name="Google Shape;642;p27"/>
          <p:cNvSpPr txBox="1">
            <a:spLocks noGrp="1"/>
          </p:cNvSpPr>
          <p:nvPr>
            <p:ph type="subTitle" idx="4"/>
          </p:nvPr>
        </p:nvSpPr>
        <p:spPr>
          <a:xfrm>
            <a:off x="4798644" y="1877700"/>
            <a:ext cx="1564500" cy="452700"/>
          </a:xfrm>
          <a:prstGeom prst="rect">
            <a:avLst/>
          </a:prstGeom>
        </p:spPr>
        <p:txBody>
          <a:bodyPr spcFirstLastPara="1" wrap="square" lIns="91425" tIns="91425" rIns="91425" bIns="91425" anchor="t" anchorCtr="0">
            <a:noAutofit/>
          </a:bodyPr>
          <a:lstStyle>
            <a:lvl1pPr lvl="0">
              <a:spcBef>
                <a:spcPts val="0"/>
              </a:spcBef>
              <a:spcAft>
                <a:spcPts val="0"/>
              </a:spcAft>
              <a:buNone/>
              <a:defRPr sz="1200">
                <a:solidFill>
                  <a:schemeClr val="dk2"/>
                </a:solidFill>
                <a:latin typeface="IBM Plex Sans Medium"/>
                <a:ea typeface="IBM Plex Sans Medium"/>
                <a:cs typeface="IBM Plex Sans Medium"/>
                <a:sym typeface="IBM Plex Sans Medium"/>
              </a:defRPr>
            </a:lvl1pPr>
            <a:lvl2pPr lvl="1"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2pPr>
            <a:lvl3pPr lvl="2"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3pPr>
            <a:lvl4pPr lvl="3"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4pPr>
            <a:lvl5pPr lvl="4"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5pPr>
            <a:lvl6pPr lvl="5"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6pPr>
            <a:lvl7pPr lvl="6"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7pPr>
            <a:lvl8pPr lvl="7"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8pPr>
            <a:lvl9pPr lvl="8"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9pPr>
          </a:lstStyle>
          <a:p>
            <a:endParaRPr/>
          </a:p>
        </p:txBody>
      </p:sp>
      <p:sp>
        <p:nvSpPr>
          <p:cNvPr id="643" name="Google Shape;643;p27"/>
          <p:cNvSpPr txBox="1">
            <a:spLocks noGrp="1"/>
          </p:cNvSpPr>
          <p:nvPr>
            <p:ph type="subTitle" idx="5"/>
          </p:nvPr>
        </p:nvSpPr>
        <p:spPr>
          <a:xfrm>
            <a:off x="2942257" y="2330400"/>
            <a:ext cx="1564500" cy="16449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None/>
              <a:defRPr sz="1000">
                <a:solidFill>
                  <a:schemeClr val="dk2"/>
                </a:solidFill>
                <a:latin typeface="Sora ExtraLight"/>
                <a:ea typeface="Sora ExtraLight"/>
                <a:cs typeface="Sora ExtraLight"/>
                <a:sym typeface="Sora ExtraLight"/>
              </a:defRPr>
            </a:lvl1pPr>
            <a:lvl2pPr lvl="1"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644" name="Google Shape;644;p27"/>
          <p:cNvSpPr txBox="1">
            <a:spLocks noGrp="1"/>
          </p:cNvSpPr>
          <p:nvPr>
            <p:ph type="subTitle" idx="6"/>
          </p:nvPr>
        </p:nvSpPr>
        <p:spPr>
          <a:xfrm>
            <a:off x="6671581" y="1877700"/>
            <a:ext cx="1564500" cy="452700"/>
          </a:xfrm>
          <a:prstGeom prst="rect">
            <a:avLst/>
          </a:prstGeom>
        </p:spPr>
        <p:txBody>
          <a:bodyPr spcFirstLastPara="1" wrap="square" lIns="91425" tIns="91425" rIns="91425" bIns="91425" anchor="t" anchorCtr="0">
            <a:noAutofit/>
          </a:bodyPr>
          <a:lstStyle>
            <a:lvl1pPr lvl="0">
              <a:spcBef>
                <a:spcPts val="0"/>
              </a:spcBef>
              <a:spcAft>
                <a:spcPts val="0"/>
              </a:spcAft>
              <a:buNone/>
              <a:defRPr sz="1200">
                <a:solidFill>
                  <a:schemeClr val="dk2"/>
                </a:solidFill>
                <a:latin typeface="IBM Plex Sans Medium"/>
                <a:ea typeface="IBM Plex Sans Medium"/>
                <a:cs typeface="IBM Plex Sans Medium"/>
                <a:sym typeface="IBM Plex Sans Medium"/>
              </a:defRPr>
            </a:lvl1pPr>
            <a:lvl2pPr lvl="1"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2pPr>
            <a:lvl3pPr lvl="2"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3pPr>
            <a:lvl4pPr lvl="3"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4pPr>
            <a:lvl5pPr lvl="4"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5pPr>
            <a:lvl6pPr lvl="5"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6pPr>
            <a:lvl7pPr lvl="6"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7pPr>
            <a:lvl8pPr lvl="7"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8pPr>
            <a:lvl9pPr lvl="8"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9pPr>
          </a:lstStyle>
          <a:p>
            <a:endParaRPr/>
          </a:p>
        </p:txBody>
      </p:sp>
      <p:sp>
        <p:nvSpPr>
          <p:cNvPr id="645" name="Google Shape;645;p27"/>
          <p:cNvSpPr txBox="1">
            <a:spLocks noGrp="1"/>
          </p:cNvSpPr>
          <p:nvPr>
            <p:ph type="subTitle" idx="7"/>
          </p:nvPr>
        </p:nvSpPr>
        <p:spPr>
          <a:xfrm>
            <a:off x="4798647" y="2330400"/>
            <a:ext cx="1564500" cy="16449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None/>
              <a:defRPr sz="1000">
                <a:solidFill>
                  <a:schemeClr val="dk2"/>
                </a:solidFill>
                <a:latin typeface="Sora ExtraLight"/>
                <a:ea typeface="Sora ExtraLight"/>
                <a:cs typeface="Sora ExtraLight"/>
                <a:sym typeface="Sora ExtraLight"/>
              </a:defRPr>
            </a:lvl1pPr>
            <a:lvl2pPr lvl="1"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grpSp>
        <p:nvGrpSpPr>
          <p:cNvPr id="646" name="Google Shape;646;p27"/>
          <p:cNvGrpSpPr/>
          <p:nvPr/>
        </p:nvGrpSpPr>
        <p:grpSpPr>
          <a:xfrm rot="5400000">
            <a:off x="7381575" y="-838700"/>
            <a:ext cx="930250" cy="2591775"/>
            <a:chOff x="0" y="508250"/>
            <a:chExt cx="930250" cy="2591775"/>
          </a:xfrm>
        </p:grpSpPr>
        <p:grpSp>
          <p:nvGrpSpPr>
            <p:cNvPr id="647" name="Google Shape;647;p27"/>
            <p:cNvGrpSpPr/>
            <p:nvPr/>
          </p:nvGrpSpPr>
          <p:grpSpPr>
            <a:xfrm>
              <a:off x="0" y="877050"/>
              <a:ext cx="930250" cy="2222975"/>
              <a:chOff x="1233650" y="2421900"/>
              <a:chExt cx="930250" cy="2222975"/>
            </a:xfrm>
          </p:grpSpPr>
          <p:grpSp>
            <p:nvGrpSpPr>
              <p:cNvPr id="648" name="Google Shape;648;p27"/>
              <p:cNvGrpSpPr/>
              <p:nvPr/>
            </p:nvGrpSpPr>
            <p:grpSpPr>
              <a:xfrm>
                <a:off x="1233650" y="2793625"/>
                <a:ext cx="930250" cy="1851250"/>
                <a:chOff x="1381975" y="3249175"/>
                <a:chExt cx="930250" cy="1851250"/>
              </a:xfrm>
            </p:grpSpPr>
            <p:grpSp>
              <p:nvGrpSpPr>
                <p:cNvPr id="649" name="Google Shape;649;p27"/>
                <p:cNvGrpSpPr/>
                <p:nvPr/>
              </p:nvGrpSpPr>
              <p:grpSpPr>
                <a:xfrm>
                  <a:off x="1571825" y="3249175"/>
                  <a:ext cx="740400" cy="370200"/>
                  <a:chOff x="1571825" y="3249175"/>
                  <a:chExt cx="740400" cy="370200"/>
                </a:xfrm>
              </p:grpSpPr>
              <p:sp>
                <p:nvSpPr>
                  <p:cNvPr id="650" name="Google Shape;650;p27"/>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51" name="Google Shape;651;p27"/>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652" name="Google Shape;652;p27"/>
                <p:cNvSpPr/>
                <p:nvPr/>
              </p:nvSpPr>
              <p:spPr>
                <a:xfrm>
                  <a:off x="1381975" y="3619500"/>
                  <a:ext cx="1899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nvGrpSpPr>
                <p:cNvPr id="653" name="Google Shape;653;p27"/>
                <p:cNvGrpSpPr/>
                <p:nvPr/>
              </p:nvGrpSpPr>
              <p:grpSpPr>
                <a:xfrm>
                  <a:off x="1381975" y="3989700"/>
                  <a:ext cx="560050" cy="1110725"/>
                  <a:chOff x="1381975" y="3249175"/>
                  <a:chExt cx="560050" cy="1110725"/>
                </a:xfrm>
              </p:grpSpPr>
              <p:sp>
                <p:nvSpPr>
                  <p:cNvPr id="654" name="Google Shape;654;p27"/>
                  <p:cNvSpPr/>
                  <p:nvPr/>
                </p:nvSpPr>
                <p:spPr>
                  <a:xfrm>
                    <a:off x="1381975" y="3249175"/>
                    <a:ext cx="1899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55" name="Google Shape;655;p27"/>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56" name="Google Shape;656;p27"/>
                  <p:cNvSpPr/>
                  <p:nvPr/>
                </p:nvSpPr>
                <p:spPr>
                  <a:xfrm>
                    <a:off x="1381975" y="3989700"/>
                    <a:ext cx="1899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657" name="Google Shape;657;p27"/>
                <p:cNvGrpSpPr/>
                <p:nvPr/>
              </p:nvGrpSpPr>
              <p:grpSpPr>
                <a:xfrm>
                  <a:off x="1381975" y="4360025"/>
                  <a:ext cx="560050" cy="370200"/>
                  <a:chOff x="1381975" y="3249175"/>
                  <a:chExt cx="560050" cy="370200"/>
                </a:xfrm>
              </p:grpSpPr>
              <p:sp>
                <p:nvSpPr>
                  <p:cNvPr id="658" name="Google Shape;658;p27"/>
                  <p:cNvSpPr/>
                  <p:nvPr/>
                </p:nvSpPr>
                <p:spPr>
                  <a:xfrm>
                    <a:off x="1381975" y="3249175"/>
                    <a:ext cx="1899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59" name="Google Shape;659;p27"/>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660" name="Google Shape;660;p27"/>
              <p:cNvSpPr/>
              <p:nvPr/>
            </p:nvSpPr>
            <p:spPr>
              <a:xfrm>
                <a:off x="1793700" y="2421900"/>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661" name="Google Shape;661;p27"/>
            <p:cNvSpPr/>
            <p:nvPr/>
          </p:nvSpPr>
          <p:spPr>
            <a:xfrm>
              <a:off x="189850" y="508250"/>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662" name="Google Shape;662;p27"/>
          <p:cNvSpPr txBox="1">
            <a:spLocks noGrp="1"/>
          </p:cNvSpPr>
          <p:nvPr>
            <p:ph type="subTitle" idx="8"/>
          </p:nvPr>
        </p:nvSpPr>
        <p:spPr>
          <a:xfrm>
            <a:off x="6671579" y="2330400"/>
            <a:ext cx="1564500" cy="16449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None/>
              <a:defRPr sz="1000">
                <a:solidFill>
                  <a:schemeClr val="dk2"/>
                </a:solidFill>
                <a:latin typeface="Sora ExtraLight"/>
                <a:ea typeface="Sora ExtraLight"/>
                <a:cs typeface="Sora ExtraLight"/>
                <a:sym typeface="Sora ExtraLight"/>
              </a:defRPr>
            </a:lvl1pPr>
            <a:lvl2pPr lvl="1"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663" name="Google Shape;663;p27"/>
          <p:cNvSpPr txBox="1">
            <a:spLocks noGrp="1"/>
          </p:cNvSpPr>
          <p:nvPr>
            <p:ph type="title" idx="9"/>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cxnSp>
        <p:nvCxnSpPr>
          <p:cNvPr id="664" name="Google Shape;664;p27"/>
          <p:cNvCxnSpPr/>
          <p:nvPr/>
        </p:nvCxnSpPr>
        <p:spPr>
          <a:xfrm>
            <a:off x="1865850" y="392700"/>
            <a:ext cx="0" cy="390300"/>
          </a:xfrm>
          <a:prstGeom prst="straightConnector1">
            <a:avLst/>
          </a:prstGeom>
          <a:noFill/>
          <a:ln w="19050" cap="flat" cmpd="sng">
            <a:solidFill>
              <a:schemeClr val="accent3"/>
            </a:solidFill>
            <a:prstDash val="solid"/>
            <a:round/>
            <a:headEnd type="none" w="med" len="med"/>
            <a:tailEnd type="none" w="med" len="med"/>
          </a:ln>
        </p:spPr>
      </p:cxnSp>
      <p:sp>
        <p:nvSpPr>
          <p:cNvPr id="665" name="Google Shape;665;p27"/>
          <p:cNvSpPr/>
          <p:nvPr/>
        </p:nvSpPr>
        <p:spPr>
          <a:xfrm rot="5400000">
            <a:off x="8773788" y="922313"/>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66" name="Google Shape;666;p27"/>
          <p:cNvSpPr/>
          <p:nvPr/>
        </p:nvSpPr>
        <p:spPr>
          <a:xfrm rot="5400000">
            <a:off x="8773788" y="1292513"/>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67" name="Google Shape;667;p27"/>
          <p:cNvSpPr txBox="1">
            <a:spLocks noGrp="1"/>
          </p:cNvSpPr>
          <p:nvPr>
            <p:ph type="subTitle" idx="13"/>
          </p:nvPr>
        </p:nvSpPr>
        <p:spPr>
          <a:xfrm>
            <a:off x="1078938" y="1877700"/>
            <a:ext cx="1564500" cy="452700"/>
          </a:xfrm>
          <a:prstGeom prst="rect">
            <a:avLst/>
          </a:prstGeom>
        </p:spPr>
        <p:txBody>
          <a:bodyPr spcFirstLastPara="1" wrap="square" lIns="91425" tIns="91425" rIns="91425" bIns="91425" anchor="t" anchorCtr="0">
            <a:noAutofit/>
          </a:bodyPr>
          <a:lstStyle>
            <a:lvl1pPr lvl="0">
              <a:spcBef>
                <a:spcPts val="0"/>
              </a:spcBef>
              <a:spcAft>
                <a:spcPts val="0"/>
              </a:spcAft>
              <a:buNone/>
              <a:defRPr sz="1200">
                <a:solidFill>
                  <a:schemeClr val="dk2"/>
                </a:solidFill>
                <a:latin typeface="IBM Plex Sans Medium"/>
                <a:ea typeface="IBM Plex Sans Medium"/>
                <a:cs typeface="IBM Plex Sans Medium"/>
                <a:sym typeface="IBM Plex Sans Medium"/>
              </a:defRPr>
            </a:lvl1pPr>
            <a:lvl2pPr lvl="1"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2pPr>
            <a:lvl3pPr lvl="2"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3pPr>
            <a:lvl4pPr lvl="3"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4pPr>
            <a:lvl5pPr lvl="4"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5pPr>
            <a:lvl6pPr lvl="5"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6pPr>
            <a:lvl7pPr lvl="6"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7pPr>
            <a:lvl8pPr lvl="7"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8pPr>
            <a:lvl9pPr lvl="8"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9pPr>
          </a:lstStyle>
          <a:p>
            <a:endParaRPr/>
          </a:p>
        </p:txBody>
      </p:sp>
      <p:sp>
        <p:nvSpPr>
          <p:cNvPr id="668" name="Google Shape;668;p27"/>
          <p:cNvSpPr txBox="1">
            <a:spLocks noGrp="1"/>
          </p:cNvSpPr>
          <p:nvPr>
            <p:ph type="title" idx="14"/>
          </p:nvPr>
        </p:nvSpPr>
        <p:spPr>
          <a:xfrm>
            <a:off x="3484500" y="1377875"/>
            <a:ext cx="473100" cy="3903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accent3"/>
              </a:buClr>
              <a:buSzPts val="1800"/>
              <a:buFont typeface="IBM Plex Sans"/>
              <a:buNone/>
              <a:defRPr sz="1800">
                <a:solidFill>
                  <a:schemeClr val="accent3"/>
                </a:solidFill>
              </a:defRPr>
            </a:lvl1pPr>
            <a:lvl2pPr lvl="1" algn="ctr">
              <a:spcBef>
                <a:spcPts val="0"/>
              </a:spcBef>
              <a:spcAft>
                <a:spcPts val="0"/>
              </a:spcAft>
              <a:buClr>
                <a:schemeClr val="accent3"/>
              </a:buClr>
              <a:buSzPts val="3000"/>
              <a:buNone/>
              <a:defRPr>
                <a:solidFill>
                  <a:schemeClr val="accent3"/>
                </a:solidFill>
              </a:defRPr>
            </a:lvl2pPr>
            <a:lvl3pPr lvl="2" algn="ctr">
              <a:spcBef>
                <a:spcPts val="0"/>
              </a:spcBef>
              <a:spcAft>
                <a:spcPts val="0"/>
              </a:spcAft>
              <a:buClr>
                <a:schemeClr val="accent3"/>
              </a:buClr>
              <a:buSzPts val="3000"/>
              <a:buNone/>
              <a:defRPr>
                <a:solidFill>
                  <a:schemeClr val="accent3"/>
                </a:solidFill>
              </a:defRPr>
            </a:lvl3pPr>
            <a:lvl4pPr lvl="3" algn="ctr">
              <a:spcBef>
                <a:spcPts val="0"/>
              </a:spcBef>
              <a:spcAft>
                <a:spcPts val="0"/>
              </a:spcAft>
              <a:buClr>
                <a:schemeClr val="accent3"/>
              </a:buClr>
              <a:buSzPts val="3000"/>
              <a:buNone/>
              <a:defRPr>
                <a:solidFill>
                  <a:schemeClr val="accent3"/>
                </a:solidFill>
              </a:defRPr>
            </a:lvl4pPr>
            <a:lvl5pPr lvl="4" algn="ctr">
              <a:spcBef>
                <a:spcPts val="0"/>
              </a:spcBef>
              <a:spcAft>
                <a:spcPts val="0"/>
              </a:spcAft>
              <a:buClr>
                <a:schemeClr val="accent3"/>
              </a:buClr>
              <a:buSzPts val="3000"/>
              <a:buNone/>
              <a:defRPr>
                <a:solidFill>
                  <a:schemeClr val="accent3"/>
                </a:solidFill>
              </a:defRPr>
            </a:lvl5pPr>
            <a:lvl6pPr lvl="5" algn="ctr">
              <a:spcBef>
                <a:spcPts val="0"/>
              </a:spcBef>
              <a:spcAft>
                <a:spcPts val="0"/>
              </a:spcAft>
              <a:buClr>
                <a:schemeClr val="accent3"/>
              </a:buClr>
              <a:buSzPts val="3000"/>
              <a:buNone/>
              <a:defRPr>
                <a:solidFill>
                  <a:schemeClr val="accent3"/>
                </a:solidFill>
              </a:defRPr>
            </a:lvl6pPr>
            <a:lvl7pPr lvl="6" algn="ctr">
              <a:spcBef>
                <a:spcPts val="0"/>
              </a:spcBef>
              <a:spcAft>
                <a:spcPts val="0"/>
              </a:spcAft>
              <a:buClr>
                <a:schemeClr val="accent3"/>
              </a:buClr>
              <a:buSzPts val="3000"/>
              <a:buNone/>
              <a:defRPr>
                <a:solidFill>
                  <a:schemeClr val="accent3"/>
                </a:solidFill>
              </a:defRPr>
            </a:lvl7pPr>
            <a:lvl8pPr lvl="7" algn="ctr">
              <a:spcBef>
                <a:spcPts val="0"/>
              </a:spcBef>
              <a:spcAft>
                <a:spcPts val="0"/>
              </a:spcAft>
              <a:buClr>
                <a:schemeClr val="accent3"/>
              </a:buClr>
              <a:buSzPts val="3000"/>
              <a:buNone/>
              <a:defRPr>
                <a:solidFill>
                  <a:schemeClr val="accent3"/>
                </a:solidFill>
              </a:defRPr>
            </a:lvl8pPr>
            <a:lvl9pPr lvl="8" algn="ctr">
              <a:spcBef>
                <a:spcPts val="0"/>
              </a:spcBef>
              <a:spcAft>
                <a:spcPts val="0"/>
              </a:spcAft>
              <a:buClr>
                <a:schemeClr val="accent3"/>
              </a:buClr>
              <a:buSzPts val="3000"/>
              <a:buNone/>
              <a:defRPr>
                <a:solidFill>
                  <a:schemeClr val="accent3"/>
                </a:solidFill>
              </a:defRPr>
            </a:lvl9pPr>
          </a:lstStyle>
          <a:p>
            <a:endParaRPr/>
          </a:p>
        </p:txBody>
      </p:sp>
      <p:sp>
        <p:nvSpPr>
          <p:cNvPr id="669" name="Google Shape;669;p27"/>
          <p:cNvSpPr txBox="1">
            <a:spLocks noGrp="1"/>
          </p:cNvSpPr>
          <p:nvPr>
            <p:ph type="title" idx="15"/>
          </p:nvPr>
        </p:nvSpPr>
        <p:spPr>
          <a:xfrm>
            <a:off x="7204200" y="1411200"/>
            <a:ext cx="473100" cy="3903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800"/>
              <a:buFont typeface="IBM Plex Sans"/>
              <a:buNone/>
              <a:defRPr sz="1800" b="1"/>
            </a:lvl1pPr>
            <a:lvl2pPr lvl="1" algn="ctr">
              <a:spcBef>
                <a:spcPts val="0"/>
              </a:spcBef>
              <a:spcAft>
                <a:spcPts val="0"/>
              </a:spcAft>
              <a:buClr>
                <a:schemeClr val="lt1"/>
              </a:buClr>
              <a:buSzPts val="3000"/>
              <a:buNone/>
              <a:defRPr b="1">
                <a:solidFill>
                  <a:schemeClr val="lt1"/>
                </a:solidFill>
              </a:defRPr>
            </a:lvl2pPr>
            <a:lvl3pPr lvl="2" algn="ctr">
              <a:spcBef>
                <a:spcPts val="0"/>
              </a:spcBef>
              <a:spcAft>
                <a:spcPts val="0"/>
              </a:spcAft>
              <a:buClr>
                <a:schemeClr val="lt1"/>
              </a:buClr>
              <a:buSzPts val="3000"/>
              <a:buNone/>
              <a:defRPr b="1">
                <a:solidFill>
                  <a:schemeClr val="lt1"/>
                </a:solidFill>
              </a:defRPr>
            </a:lvl3pPr>
            <a:lvl4pPr lvl="3" algn="ctr">
              <a:spcBef>
                <a:spcPts val="0"/>
              </a:spcBef>
              <a:spcAft>
                <a:spcPts val="0"/>
              </a:spcAft>
              <a:buClr>
                <a:schemeClr val="lt1"/>
              </a:buClr>
              <a:buSzPts val="3000"/>
              <a:buNone/>
              <a:defRPr b="1">
                <a:solidFill>
                  <a:schemeClr val="lt1"/>
                </a:solidFill>
              </a:defRPr>
            </a:lvl4pPr>
            <a:lvl5pPr lvl="4" algn="ctr">
              <a:spcBef>
                <a:spcPts val="0"/>
              </a:spcBef>
              <a:spcAft>
                <a:spcPts val="0"/>
              </a:spcAft>
              <a:buClr>
                <a:schemeClr val="lt1"/>
              </a:buClr>
              <a:buSzPts val="3000"/>
              <a:buNone/>
              <a:defRPr b="1">
                <a:solidFill>
                  <a:schemeClr val="lt1"/>
                </a:solidFill>
              </a:defRPr>
            </a:lvl5pPr>
            <a:lvl6pPr lvl="5" algn="ctr">
              <a:spcBef>
                <a:spcPts val="0"/>
              </a:spcBef>
              <a:spcAft>
                <a:spcPts val="0"/>
              </a:spcAft>
              <a:buClr>
                <a:schemeClr val="lt1"/>
              </a:buClr>
              <a:buSzPts val="3000"/>
              <a:buNone/>
              <a:defRPr b="1">
                <a:solidFill>
                  <a:schemeClr val="lt1"/>
                </a:solidFill>
              </a:defRPr>
            </a:lvl6pPr>
            <a:lvl7pPr lvl="6" algn="ctr">
              <a:spcBef>
                <a:spcPts val="0"/>
              </a:spcBef>
              <a:spcAft>
                <a:spcPts val="0"/>
              </a:spcAft>
              <a:buClr>
                <a:schemeClr val="lt1"/>
              </a:buClr>
              <a:buSzPts val="3000"/>
              <a:buNone/>
              <a:defRPr b="1">
                <a:solidFill>
                  <a:schemeClr val="lt1"/>
                </a:solidFill>
              </a:defRPr>
            </a:lvl7pPr>
            <a:lvl8pPr lvl="7" algn="ctr">
              <a:spcBef>
                <a:spcPts val="0"/>
              </a:spcBef>
              <a:spcAft>
                <a:spcPts val="0"/>
              </a:spcAft>
              <a:buClr>
                <a:schemeClr val="lt1"/>
              </a:buClr>
              <a:buSzPts val="3000"/>
              <a:buNone/>
              <a:defRPr b="1">
                <a:solidFill>
                  <a:schemeClr val="lt1"/>
                </a:solidFill>
              </a:defRPr>
            </a:lvl8pPr>
            <a:lvl9pPr lvl="8" algn="ctr">
              <a:spcBef>
                <a:spcPts val="0"/>
              </a:spcBef>
              <a:spcAft>
                <a:spcPts val="0"/>
              </a:spcAft>
              <a:buClr>
                <a:schemeClr val="lt1"/>
              </a:buClr>
              <a:buSzPts val="3000"/>
              <a:buNone/>
              <a:defRPr b="1">
                <a:solidFill>
                  <a:schemeClr val="lt1"/>
                </a:solidFill>
              </a:defRPr>
            </a:lvl9pPr>
          </a:lstStyle>
          <a:p>
            <a:endParaRPr/>
          </a:p>
        </p:txBody>
      </p:sp>
      <p:sp>
        <p:nvSpPr>
          <p:cNvPr id="670" name="Google Shape;670;p27"/>
          <p:cNvSpPr txBox="1">
            <a:spLocks noGrp="1"/>
          </p:cNvSpPr>
          <p:nvPr>
            <p:ph type="title" idx="16"/>
          </p:nvPr>
        </p:nvSpPr>
        <p:spPr>
          <a:xfrm>
            <a:off x="5344350" y="1411200"/>
            <a:ext cx="473100" cy="3903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accent3"/>
              </a:buClr>
              <a:buSzPts val="1800"/>
              <a:buFont typeface="IBM Plex Sans"/>
              <a:buNone/>
              <a:defRPr sz="1800">
                <a:solidFill>
                  <a:schemeClr val="accent3"/>
                </a:solidFill>
              </a:defRPr>
            </a:lvl1pPr>
            <a:lvl2pPr lvl="1" algn="ctr">
              <a:spcBef>
                <a:spcPts val="0"/>
              </a:spcBef>
              <a:spcAft>
                <a:spcPts val="0"/>
              </a:spcAft>
              <a:buClr>
                <a:schemeClr val="accent3"/>
              </a:buClr>
              <a:buSzPts val="3000"/>
              <a:buNone/>
              <a:defRPr>
                <a:solidFill>
                  <a:schemeClr val="accent3"/>
                </a:solidFill>
              </a:defRPr>
            </a:lvl2pPr>
            <a:lvl3pPr lvl="2" algn="ctr">
              <a:spcBef>
                <a:spcPts val="0"/>
              </a:spcBef>
              <a:spcAft>
                <a:spcPts val="0"/>
              </a:spcAft>
              <a:buClr>
                <a:schemeClr val="accent3"/>
              </a:buClr>
              <a:buSzPts val="3000"/>
              <a:buNone/>
              <a:defRPr>
                <a:solidFill>
                  <a:schemeClr val="accent3"/>
                </a:solidFill>
              </a:defRPr>
            </a:lvl3pPr>
            <a:lvl4pPr lvl="3" algn="ctr">
              <a:spcBef>
                <a:spcPts val="0"/>
              </a:spcBef>
              <a:spcAft>
                <a:spcPts val="0"/>
              </a:spcAft>
              <a:buClr>
                <a:schemeClr val="accent3"/>
              </a:buClr>
              <a:buSzPts val="3000"/>
              <a:buNone/>
              <a:defRPr>
                <a:solidFill>
                  <a:schemeClr val="accent3"/>
                </a:solidFill>
              </a:defRPr>
            </a:lvl4pPr>
            <a:lvl5pPr lvl="4" algn="ctr">
              <a:spcBef>
                <a:spcPts val="0"/>
              </a:spcBef>
              <a:spcAft>
                <a:spcPts val="0"/>
              </a:spcAft>
              <a:buClr>
                <a:schemeClr val="accent3"/>
              </a:buClr>
              <a:buSzPts val="3000"/>
              <a:buNone/>
              <a:defRPr>
                <a:solidFill>
                  <a:schemeClr val="accent3"/>
                </a:solidFill>
              </a:defRPr>
            </a:lvl5pPr>
            <a:lvl6pPr lvl="5" algn="ctr">
              <a:spcBef>
                <a:spcPts val="0"/>
              </a:spcBef>
              <a:spcAft>
                <a:spcPts val="0"/>
              </a:spcAft>
              <a:buClr>
                <a:schemeClr val="accent3"/>
              </a:buClr>
              <a:buSzPts val="3000"/>
              <a:buNone/>
              <a:defRPr>
                <a:solidFill>
                  <a:schemeClr val="accent3"/>
                </a:solidFill>
              </a:defRPr>
            </a:lvl6pPr>
            <a:lvl7pPr lvl="6" algn="ctr">
              <a:spcBef>
                <a:spcPts val="0"/>
              </a:spcBef>
              <a:spcAft>
                <a:spcPts val="0"/>
              </a:spcAft>
              <a:buClr>
                <a:schemeClr val="accent3"/>
              </a:buClr>
              <a:buSzPts val="3000"/>
              <a:buNone/>
              <a:defRPr>
                <a:solidFill>
                  <a:schemeClr val="accent3"/>
                </a:solidFill>
              </a:defRPr>
            </a:lvl7pPr>
            <a:lvl8pPr lvl="7" algn="ctr">
              <a:spcBef>
                <a:spcPts val="0"/>
              </a:spcBef>
              <a:spcAft>
                <a:spcPts val="0"/>
              </a:spcAft>
              <a:buClr>
                <a:schemeClr val="accent3"/>
              </a:buClr>
              <a:buSzPts val="3000"/>
              <a:buNone/>
              <a:defRPr>
                <a:solidFill>
                  <a:schemeClr val="accent3"/>
                </a:solidFill>
              </a:defRPr>
            </a:lvl8pPr>
            <a:lvl9pPr lvl="8" algn="ctr">
              <a:spcBef>
                <a:spcPts val="0"/>
              </a:spcBef>
              <a:spcAft>
                <a:spcPts val="0"/>
              </a:spcAft>
              <a:buClr>
                <a:schemeClr val="accent3"/>
              </a:buClr>
              <a:buSzPts val="3000"/>
              <a:buNone/>
              <a:defRPr>
                <a:solidFill>
                  <a:schemeClr val="accent3"/>
                </a:solidFill>
              </a:defRPr>
            </a:lvl9pPr>
          </a:lstStyle>
          <a:p>
            <a:endParaRPr/>
          </a:p>
        </p:txBody>
      </p:sp>
      <p:sp>
        <p:nvSpPr>
          <p:cNvPr id="671" name="Google Shape;671;p27"/>
          <p:cNvSpPr txBox="1">
            <a:spLocks noGrp="1"/>
          </p:cNvSpPr>
          <p:nvPr>
            <p:ph type="title" idx="17"/>
          </p:nvPr>
        </p:nvSpPr>
        <p:spPr>
          <a:xfrm>
            <a:off x="1624650" y="1377875"/>
            <a:ext cx="473100" cy="3903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accent3"/>
              </a:buClr>
              <a:buSzPts val="1800"/>
              <a:buFont typeface="IBM Plex Sans"/>
              <a:buNone/>
              <a:defRPr sz="1800">
                <a:solidFill>
                  <a:schemeClr val="accent3"/>
                </a:solidFill>
              </a:defRPr>
            </a:lvl1pPr>
            <a:lvl2pPr lvl="1" algn="ctr">
              <a:spcBef>
                <a:spcPts val="0"/>
              </a:spcBef>
              <a:spcAft>
                <a:spcPts val="0"/>
              </a:spcAft>
              <a:buClr>
                <a:schemeClr val="accent3"/>
              </a:buClr>
              <a:buSzPts val="3000"/>
              <a:buNone/>
              <a:defRPr>
                <a:solidFill>
                  <a:schemeClr val="accent3"/>
                </a:solidFill>
              </a:defRPr>
            </a:lvl2pPr>
            <a:lvl3pPr lvl="2" algn="ctr">
              <a:spcBef>
                <a:spcPts val="0"/>
              </a:spcBef>
              <a:spcAft>
                <a:spcPts val="0"/>
              </a:spcAft>
              <a:buClr>
                <a:schemeClr val="accent3"/>
              </a:buClr>
              <a:buSzPts val="3000"/>
              <a:buNone/>
              <a:defRPr>
                <a:solidFill>
                  <a:schemeClr val="accent3"/>
                </a:solidFill>
              </a:defRPr>
            </a:lvl3pPr>
            <a:lvl4pPr lvl="3" algn="ctr">
              <a:spcBef>
                <a:spcPts val="0"/>
              </a:spcBef>
              <a:spcAft>
                <a:spcPts val="0"/>
              </a:spcAft>
              <a:buClr>
                <a:schemeClr val="accent3"/>
              </a:buClr>
              <a:buSzPts val="3000"/>
              <a:buNone/>
              <a:defRPr>
                <a:solidFill>
                  <a:schemeClr val="accent3"/>
                </a:solidFill>
              </a:defRPr>
            </a:lvl4pPr>
            <a:lvl5pPr lvl="4" algn="ctr">
              <a:spcBef>
                <a:spcPts val="0"/>
              </a:spcBef>
              <a:spcAft>
                <a:spcPts val="0"/>
              </a:spcAft>
              <a:buClr>
                <a:schemeClr val="accent3"/>
              </a:buClr>
              <a:buSzPts val="3000"/>
              <a:buNone/>
              <a:defRPr>
                <a:solidFill>
                  <a:schemeClr val="accent3"/>
                </a:solidFill>
              </a:defRPr>
            </a:lvl5pPr>
            <a:lvl6pPr lvl="5" algn="ctr">
              <a:spcBef>
                <a:spcPts val="0"/>
              </a:spcBef>
              <a:spcAft>
                <a:spcPts val="0"/>
              </a:spcAft>
              <a:buClr>
                <a:schemeClr val="accent3"/>
              </a:buClr>
              <a:buSzPts val="3000"/>
              <a:buNone/>
              <a:defRPr>
                <a:solidFill>
                  <a:schemeClr val="accent3"/>
                </a:solidFill>
              </a:defRPr>
            </a:lvl6pPr>
            <a:lvl7pPr lvl="6" algn="ctr">
              <a:spcBef>
                <a:spcPts val="0"/>
              </a:spcBef>
              <a:spcAft>
                <a:spcPts val="0"/>
              </a:spcAft>
              <a:buClr>
                <a:schemeClr val="accent3"/>
              </a:buClr>
              <a:buSzPts val="3000"/>
              <a:buNone/>
              <a:defRPr>
                <a:solidFill>
                  <a:schemeClr val="accent3"/>
                </a:solidFill>
              </a:defRPr>
            </a:lvl7pPr>
            <a:lvl8pPr lvl="7" algn="ctr">
              <a:spcBef>
                <a:spcPts val="0"/>
              </a:spcBef>
              <a:spcAft>
                <a:spcPts val="0"/>
              </a:spcAft>
              <a:buClr>
                <a:schemeClr val="accent3"/>
              </a:buClr>
              <a:buSzPts val="3000"/>
              <a:buNone/>
              <a:defRPr>
                <a:solidFill>
                  <a:schemeClr val="accent3"/>
                </a:solidFill>
              </a:defRPr>
            </a:lvl8pPr>
            <a:lvl9pPr lvl="8" algn="ctr">
              <a:spcBef>
                <a:spcPts val="0"/>
              </a:spcBef>
              <a:spcAft>
                <a:spcPts val="0"/>
              </a:spcAft>
              <a:buClr>
                <a:schemeClr val="accent3"/>
              </a:buClr>
              <a:buSzPts val="3000"/>
              <a:buNone/>
              <a:defRPr>
                <a:solidFill>
                  <a:schemeClr val="accent3"/>
                </a:solidFill>
              </a:defRPr>
            </a:lvl9pPr>
          </a:lstStyle>
          <a:p>
            <a:endParaRPr/>
          </a:p>
        </p:txBody>
      </p:sp>
      <p:sp>
        <p:nvSpPr>
          <p:cNvPr id="672" name="Google Shape;672;p27"/>
          <p:cNvSpPr txBox="1">
            <a:spLocks noGrp="1"/>
          </p:cNvSpPr>
          <p:nvPr>
            <p:ph type="title" idx="18"/>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extLst>
    <p:ext uri="{DCECCB84-F9BA-43D5-87BE-67443E8EF086}">
      <p15:sldGuideLst xmlns:p15="http://schemas.microsoft.com/office/powerpoint/2012/main">
        <p15:guide id="1" pos="1175">
          <p15:clr>
            <a:srgbClr val="E46962"/>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Four big ideas - Alt 2">
  <p:cSld name="BLANK_1_1_1_1_1_1_1_1_1_1_1_1_1_1_1_2">
    <p:bg>
      <p:bgPr>
        <a:solidFill>
          <a:schemeClr val="lt1"/>
        </a:solidFill>
        <a:effectLst/>
      </p:bgPr>
    </p:bg>
    <p:spTree>
      <p:nvGrpSpPr>
        <p:cNvPr id="1" name="Shape 673"/>
        <p:cNvGrpSpPr/>
        <p:nvPr/>
      </p:nvGrpSpPr>
      <p:grpSpPr>
        <a:xfrm>
          <a:off x="0" y="0"/>
          <a:ext cx="0" cy="0"/>
          <a:chOff x="0" y="0"/>
          <a:chExt cx="0" cy="0"/>
        </a:xfrm>
      </p:grpSpPr>
      <p:sp>
        <p:nvSpPr>
          <p:cNvPr id="674" name="Google Shape;674;p28"/>
          <p:cNvSpPr txBox="1">
            <a:spLocks noGrp="1"/>
          </p:cNvSpPr>
          <p:nvPr>
            <p:ph type="body" idx="1"/>
          </p:nvPr>
        </p:nvSpPr>
        <p:spPr>
          <a:xfrm>
            <a:off x="1867950" y="2035300"/>
            <a:ext cx="2700000" cy="822900"/>
          </a:xfrm>
          <a:prstGeom prst="rect">
            <a:avLst/>
          </a:prstGeom>
        </p:spPr>
        <p:txBody>
          <a:bodyPr spcFirstLastPara="1" wrap="square" lIns="91425" tIns="0" rIns="91425" bIns="91425" anchor="t" anchorCtr="0">
            <a:noAutofit/>
          </a:bodyPr>
          <a:lstStyle>
            <a:lvl1pPr marL="457200" lvl="0"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75" name="Google Shape;675;p28"/>
          <p:cNvSpPr txBox="1">
            <a:spLocks noGrp="1"/>
          </p:cNvSpPr>
          <p:nvPr>
            <p:ph type="body" idx="2"/>
          </p:nvPr>
        </p:nvSpPr>
        <p:spPr>
          <a:xfrm>
            <a:off x="1867950" y="3405150"/>
            <a:ext cx="2700000" cy="822900"/>
          </a:xfrm>
          <a:prstGeom prst="rect">
            <a:avLst/>
          </a:prstGeom>
        </p:spPr>
        <p:txBody>
          <a:bodyPr spcFirstLastPara="1" wrap="square" lIns="91425" tIns="0" rIns="91425" bIns="91425" anchor="t" anchorCtr="0">
            <a:noAutofit/>
          </a:bodyPr>
          <a:lstStyle>
            <a:lvl1pPr marL="457200" lvl="0"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76" name="Google Shape;676;p28"/>
          <p:cNvSpPr txBox="1">
            <a:spLocks noGrp="1"/>
          </p:cNvSpPr>
          <p:nvPr>
            <p:ph type="body" idx="3"/>
          </p:nvPr>
        </p:nvSpPr>
        <p:spPr>
          <a:xfrm>
            <a:off x="5297575" y="2035300"/>
            <a:ext cx="2700000" cy="822900"/>
          </a:xfrm>
          <a:prstGeom prst="rect">
            <a:avLst/>
          </a:prstGeom>
        </p:spPr>
        <p:txBody>
          <a:bodyPr spcFirstLastPara="1" wrap="square" lIns="91425" tIns="0" rIns="91425" bIns="91425" anchor="t" anchorCtr="0">
            <a:noAutofit/>
          </a:bodyPr>
          <a:lstStyle>
            <a:lvl1pPr marL="457200" lvl="0"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77" name="Google Shape;677;p28"/>
          <p:cNvSpPr txBox="1">
            <a:spLocks noGrp="1"/>
          </p:cNvSpPr>
          <p:nvPr>
            <p:ph type="body" idx="4"/>
          </p:nvPr>
        </p:nvSpPr>
        <p:spPr>
          <a:xfrm>
            <a:off x="5297575" y="3405150"/>
            <a:ext cx="2700000" cy="822900"/>
          </a:xfrm>
          <a:prstGeom prst="rect">
            <a:avLst/>
          </a:prstGeom>
        </p:spPr>
        <p:txBody>
          <a:bodyPr spcFirstLastPara="1" wrap="square" lIns="91425" tIns="0" rIns="91425" bIns="91425" anchor="t" anchorCtr="0">
            <a:noAutofit/>
          </a:bodyPr>
          <a:lstStyle>
            <a:lvl1pPr marL="457200" lvl="0"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grpSp>
        <p:nvGrpSpPr>
          <p:cNvPr id="678" name="Google Shape;678;p28"/>
          <p:cNvGrpSpPr/>
          <p:nvPr/>
        </p:nvGrpSpPr>
        <p:grpSpPr>
          <a:xfrm>
            <a:off x="7073603" y="0"/>
            <a:ext cx="2070408" cy="1617374"/>
            <a:chOff x="6787102" y="-57263"/>
            <a:chExt cx="2403260" cy="1877393"/>
          </a:xfrm>
        </p:grpSpPr>
        <p:grpSp>
          <p:nvGrpSpPr>
            <p:cNvPr id="679" name="Google Shape;679;p28"/>
            <p:cNvGrpSpPr/>
            <p:nvPr/>
          </p:nvGrpSpPr>
          <p:grpSpPr>
            <a:xfrm rot="10800000">
              <a:off x="8286413" y="1320355"/>
              <a:ext cx="903863" cy="499775"/>
              <a:chOff x="532097" y="3249175"/>
              <a:chExt cx="669528" cy="370204"/>
            </a:xfrm>
          </p:grpSpPr>
          <p:sp>
            <p:nvSpPr>
              <p:cNvPr id="680" name="Google Shape;680;p28"/>
              <p:cNvSpPr/>
              <p:nvPr/>
            </p:nvSpPr>
            <p:spPr>
              <a:xfrm>
                <a:off x="532097" y="3249179"/>
                <a:ext cx="2994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81" name="Google Shape;681;p28"/>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682" name="Google Shape;682;p28"/>
            <p:cNvGrpSpPr/>
            <p:nvPr/>
          </p:nvGrpSpPr>
          <p:grpSpPr>
            <a:xfrm rot="10800000">
              <a:off x="6787103" y="820419"/>
              <a:ext cx="2402289" cy="499772"/>
              <a:chOff x="532752" y="3249175"/>
              <a:chExt cx="1779473" cy="370202"/>
            </a:xfrm>
          </p:grpSpPr>
          <p:sp>
            <p:nvSpPr>
              <p:cNvPr id="683" name="Google Shape;683;p28"/>
              <p:cNvSpPr/>
              <p:nvPr/>
            </p:nvSpPr>
            <p:spPr>
              <a:xfrm>
                <a:off x="532752" y="3249177"/>
                <a:ext cx="2988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84" name="Google Shape;684;p28"/>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85" name="Google Shape;685;p28"/>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86" name="Google Shape;686;p28"/>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687" name="Google Shape;687;p28"/>
            <p:cNvGrpSpPr/>
            <p:nvPr/>
          </p:nvGrpSpPr>
          <p:grpSpPr>
            <a:xfrm rot="10800000">
              <a:off x="7286873" y="320651"/>
              <a:ext cx="1499310" cy="499770"/>
              <a:chOff x="831425" y="3249175"/>
              <a:chExt cx="1110600" cy="370200"/>
            </a:xfrm>
          </p:grpSpPr>
          <p:sp>
            <p:nvSpPr>
              <p:cNvPr id="688" name="Google Shape;688;p28"/>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89" name="Google Shape;689;p28"/>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90" name="Google Shape;690;p28"/>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691" name="Google Shape;691;p28"/>
            <p:cNvGrpSpPr/>
            <p:nvPr/>
          </p:nvGrpSpPr>
          <p:grpSpPr>
            <a:xfrm rot="10800000">
              <a:off x="6787102" y="-57263"/>
              <a:ext cx="2403260" cy="377865"/>
              <a:chOff x="532032" y="3249173"/>
              <a:chExt cx="1780193" cy="370202"/>
            </a:xfrm>
          </p:grpSpPr>
          <p:sp>
            <p:nvSpPr>
              <p:cNvPr id="692" name="Google Shape;692;p28"/>
              <p:cNvSpPr/>
              <p:nvPr/>
            </p:nvSpPr>
            <p:spPr>
              <a:xfrm>
                <a:off x="532032" y="3249173"/>
                <a:ext cx="2994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93" name="Google Shape;693;p28"/>
              <p:cNvSpPr/>
              <p:nvPr/>
            </p:nvSpPr>
            <p:spPr>
              <a:xfrm>
                <a:off x="831430" y="3249173"/>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94" name="Google Shape;694;p28"/>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95" name="Google Shape;695;p28"/>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96" name="Google Shape;696;p28"/>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697" name="Google Shape;697;p28"/>
          <p:cNvSpPr/>
          <p:nvPr/>
        </p:nvSpPr>
        <p:spPr>
          <a:xfrm rot="10800000" flipH="1">
            <a:off x="8088611" y="319800"/>
            <a:ext cx="1055400" cy="18900"/>
          </a:xfrm>
          <a:prstGeom prst="rect">
            <a:avLst/>
          </a:prstGeom>
          <a:gradFill>
            <a:gsLst>
              <a:gs pos="0">
                <a:schemeClr val="accent2"/>
              </a:gs>
              <a:gs pos="37000">
                <a:schemeClr val="lt2"/>
              </a:gs>
              <a:gs pos="92000">
                <a:schemeClr val="accent1"/>
              </a:gs>
              <a:gs pos="100000">
                <a:schemeClr val="accent1"/>
              </a:gs>
            </a:gsLst>
            <a:lin ang="108014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98" name="Google Shape;698;p28"/>
          <p:cNvSpPr/>
          <p:nvPr/>
        </p:nvSpPr>
        <p:spPr>
          <a:xfrm rot="10800000" flipH="1">
            <a:off x="8088611" y="592679"/>
            <a:ext cx="1055400" cy="18900"/>
          </a:xfrm>
          <a:prstGeom prst="rect">
            <a:avLst/>
          </a:prstGeom>
          <a:gradFill>
            <a:gsLst>
              <a:gs pos="0">
                <a:schemeClr val="accent2"/>
              </a:gs>
              <a:gs pos="37000">
                <a:schemeClr val="lt2"/>
              </a:gs>
              <a:gs pos="92000">
                <a:schemeClr val="accent1"/>
              </a:gs>
              <a:gs pos="100000">
                <a:schemeClr val="accent1"/>
              </a:gs>
            </a:gsLst>
            <a:lin ang="108014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99" name="Google Shape;699;p28"/>
          <p:cNvSpPr/>
          <p:nvPr/>
        </p:nvSpPr>
        <p:spPr>
          <a:xfrm rot="10800000" flipH="1">
            <a:off x="8088611" y="1172250"/>
            <a:ext cx="1055400" cy="18900"/>
          </a:xfrm>
          <a:prstGeom prst="rect">
            <a:avLst/>
          </a:prstGeom>
          <a:gradFill>
            <a:gsLst>
              <a:gs pos="0">
                <a:schemeClr val="accent2"/>
              </a:gs>
              <a:gs pos="37000">
                <a:schemeClr val="lt2"/>
              </a:gs>
              <a:gs pos="92000">
                <a:schemeClr val="accent1"/>
              </a:gs>
              <a:gs pos="100000">
                <a:schemeClr val="accent1"/>
              </a:gs>
            </a:gsLst>
            <a:lin ang="108014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00" name="Google Shape;700;p28"/>
          <p:cNvSpPr/>
          <p:nvPr/>
        </p:nvSpPr>
        <p:spPr>
          <a:xfrm rot="10800000" flipH="1">
            <a:off x="8088611" y="869471"/>
            <a:ext cx="1055400" cy="18900"/>
          </a:xfrm>
          <a:prstGeom prst="rect">
            <a:avLst/>
          </a:prstGeom>
          <a:gradFill>
            <a:gsLst>
              <a:gs pos="0">
                <a:schemeClr val="accent2"/>
              </a:gs>
              <a:gs pos="37000">
                <a:schemeClr val="lt2"/>
              </a:gs>
              <a:gs pos="92000">
                <a:schemeClr val="accent1"/>
              </a:gs>
              <a:gs pos="100000">
                <a:schemeClr val="accent1"/>
              </a:gs>
            </a:gsLst>
            <a:lin ang="108014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01" name="Google Shape;701;p28"/>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702" name="Google Shape;702;p28"/>
          <p:cNvSpPr txBox="1">
            <a:spLocks noGrp="1"/>
          </p:cNvSpPr>
          <p:nvPr>
            <p:ph type="title" idx="5"/>
          </p:nvPr>
        </p:nvSpPr>
        <p:spPr>
          <a:xfrm>
            <a:off x="38100" y="319650"/>
            <a:ext cx="1823100" cy="520200"/>
          </a:xfrm>
          <a:prstGeom prst="rect">
            <a:avLst/>
          </a:prstGeom>
        </p:spPr>
        <p:txBody>
          <a:bodyPr spcFirstLastPara="1" wrap="square" lIns="182875" tIns="91425" rIns="91425" bIns="91425" anchor="t" anchorCtr="0">
            <a:noAutofit/>
          </a:bodyPr>
          <a:lstStyle>
            <a:lvl1pPr lvl="0">
              <a:spcBef>
                <a:spcPts val="0"/>
              </a:spcBef>
              <a:spcAft>
                <a:spcPts val="0"/>
              </a:spcAft>
              <a:buNone/>
              <a:defRPr sz="1600">
                <a:solidFill>
                  <a:schemeClr val="lt2"/>
                </a:solidFill>
                <a:latin typeface="IBM Plex Sans Medium"/>
                <a:ea typeface="IBM Plex Sans Medium"/>
                <a:cs typeface="IBM Plex Sans Medium"/>
                <a:sym typeface="IBM Plex Sans Medium"/>
              </a:defRPr>
            </a:lvl1pPr>
            <a:lvl2pPr lvl="1">
              <a:lnSpc>
                <a:spcPct val="115000"/>
              </a:lnSpc>
              <a:spcBef>
                <a:spcPts val="0"/>
              </a:spcBef>
              <a:spcAft>
                <a:spcPts val="0"/>
              </a:spcAft>
              <a:buNone/>
              <a:defRPr sz="1800">
                <a:solidFill>
                  <a:schemeClr val="accent3"/>
                </a:solidFill>
              </a:defRPr>
            </a:lvl2pPr>
            <a:lvl3pPr lvl="2">
              <a:lnSpc>
                <a:spcPct val="115000"/>
              </a:lnSpc>
              <a:spcBef>
                <a:spcPts val="0"/>
              </a:spcBef>
              <a:spcAft>
                <a:spcPts val="0"/>
              </a:spcAft>
              <a:buNone/>
              <a:defRPr sz="1800">
                <a:solidFill>
                  <a:schemeClr val="accent3"/>
                </a:solidFill>
              </a:defRPr>
            </a:lvl3pPr>
            <a:lvl4pPr lvl="3">
              <a:lnSpc>
                <a:spcPct val="115000"/>
              </a:lnSpc>
              <a:spcBef>
                <a:spcPts val="0"/>
              </a:spcBef>
              <a:spcAft>
                <a:spcPts val="0"/>
              </a:spcAft>
              <a:buNone/>
              <a:defRPr sz="1800">
                <a:solidFill>
                  <a:schemeClr val="accent3"/>
                </a:solidFill>
              </a:defRPr>
            </a:lvl4pPr>
            <a:lvl5pPr lvl="4">
              <a:lnSpc>
                <a:spcPct val="115000"/>
              </a:lnSpc>
              <a:spcBef>
                <a:spcPts val="0"/>
              </a:spcBef>
              <a:spcAft>
                <a:spcPts val="0"/>
              </a:spcAft>
              <a:buNone/>
              <a:defRPr sz="1800">
                <a:solidFill>
                  <a:schemeClr val="accent3"/>
                </a:solidFill>
              </a:defRPr>
            </a:lvl5pPr>
            <a:lvl6pPr lvl="5">
              <a:lnSpc>
                <a:spcPct val="115000"/>
              </a:lnSpc>
              <a:spcBef>
                <a:spcPts val="0"/>
              </a:spcBef>
              <a:spcAft>
                <a:spcPts val="0"/>
              </a:spcAft>
              <a:buNone/>
              <a:defRPr sz="1800">
                <a:solidFill>
                  <a:schemeClr val="accent3"/>
                </a:solidFill>
              </a:defRPr>
            </a:lvl6pPr>
            <a:lvl7pPr lvl="6">
              <a:lnSpc>
                <a:spcPct val="115000"/>
              </a:lnSpc>
              <a:spcBef>
                <a:spcPts val="0"/>
              </a:spcBef>
              <a:spcAft>
                <a:spcPts val="0"/>
              </a:spcAft>
              <a:buNone/>
              <a:defRPr sz="1800">
                <a:solidFill>
                  <a:schemeClr val="accent3"/>
                </a:solidFill>
              </a:defRPr>
            </a:lvl7pPr>
            <a:lvl8pPr lvl="7">
              <a:lnSpc>
                <a:spcPct val="115000"/>
              </a:lnSpc>
              <a:spcBef>
                <a:spcPts val="0"/>
              </a:spcBef>
              <a:spcAft>
                <a:spcPts val="0"/>
              </a:spcAft>
              <a:buNone/>
              <a:defRPr sz="1800">
                <a:solidFill>
                  <a:schemeClr val="accent3"/>
                </a:solidFill>
              </a:defRPr>
            </a:lvl8pPr>
            <a:lvl9pPr lvl="8">
              <a:lnSpc>
                <a:spcPct val="115000"/>
              </a:lnSpc>
              <a:spcBef>
                <a:spcPts val="0"/>
              </a:spcBef>
              <a:spcAft>
                <a:spcPts val="0"/>
              </a:spcAft>
              <a:buNone/>
              <a:defRPr sz="1800">
                <a:solidFill>
                  <a:schemeClr val="accent3"/>
                </a:solidFill>
              </a:defRPr>
            </a:lvl9pPr>
          </a:lstStyle>
          <a:p>
            <a:endParaRPr/>
          </a:p>
        </p:txBody>
      </p:sp>
      <p:sp>
        <p:nvSpPr>
          <p:cNvPr id="703" name="Google Shape;703;p28"/>
          <p:cNvSpPr txBox="1">
            <a:spLocks noGrp="1"/>
          </p:cNvSpPr>
          <p:nvPr>
            <p:ph type="subTitle" idx="6"/>
          </p:nvPr>
        </p:nvSpPr>
        <p:spPr>
          <a:xfrm>
            <a:off x="2176499" y="319800"/>
            <a:ext cx="3904200" cy="5202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dk2"/>
                </a:solidFill>
              </a:defRPr>
            </a:lvl1pPr>
            <a:lvl2pPr lvl="1">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2pPr>
            <a:lvl3pPr lvl="2">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3pPr>
            <a:lvl4pPr lvl="3">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4pPr>
            <a:lvl5pPr lvl="4">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5pPr>
            <a:lvl6pPr lvl="5">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6pPr>
            <a:lvl7pPr lvl="6">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7pPr>
            <a:lvl8pPr lvl="7">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8pPr>
            <a:lvl9pPr lvl="8">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9pPr>
          </a:lstStyle>
          <a:p>
            <a:endParaRPr/>
          </a:p>
        </p:txBody>
      </p:sp>
      <p:sp>
        <p:nvSpPr>
          <p:cNvPr id="704" name="Google Shape;704;p28"/>
          <p:cNvSpPr txBox="1">
            <a:spLocks noGrp="1"/>
          </p:cNvSpPr>
          <p:nvPr>
            <p:ph type="subTitle" idx="7"/>
          </p:nvPr>
        </p:nvSpPr>
        <p:spPr>
          <a:xfrm>
            <a:off x="1867950" y="1692275"/>
            <a:ext cx="2394900" cy="288300"/>
          </a:xfrm>
          <a:prstGeom prst="rect">
            <a:avLst/>
          </a:prstGeom>
        </p:spPr>
        <p:txBody>
          <a:bodyPr spcFirstLastPara="1" wrap="square" lIns="91425" tIns="91425" rIns="91425" bIns="91425" anchor="t" anchorCtr="0">
            <a:noAutofit/>
          </a:bodyPr>
          <a:lstStyle>
            <a:lvl1pPr lvl="0">
              <a:spcBef>
                <a:spcPts val="0"/>
              </a:spcBef>
              <a:spcAft>
                <a:spcPts val="0"/>
              </a:spcAft>
              <a:buClr>
                <a:schemeClr val="lt2"/>
              </a:buClr>
              <a:buSzPts val="1200"/>
              <a:buFont typeface="Sora Medium"/>
              <a:buNone/>
              <a:defRPr sz="1200">
                <a:solidFill>
                  <a:schemeClr val="lt2"/>
                </a:solidFill>
                <a:latin typeface="Sora Medium"/>
                <a:ea typeface="Sora Medium"/>
                <a:cs typeface="Sora Medium"/>
                <a:sym typeface="Sora Medium"/>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5" name="Google Shape;705;p28"/>
          <p:cNvSpPr txBox="1">
            <a:spLocks noGrp="1"/>
          </p:cNvSpPr>
          <p:nvPr>
            <p:ph type="subTitle" idx="8"/>
          </p:nvPr>
        </p:nvSpPr>
        <p:spPr>
          <a:xfrm>
            <a:off x="1867950" y="3062125"/>
            <a:ext cx="2394900" cy="288300"/>
          </a:xfrm>
          <a:prstGeom prst="rect">
            <a:avLst/>
          </a:prstGeom>
        </p:spPr>
        <p:txBody>
          <a:bodyPr spcFirstLastPara="1" wrap="square" lIns="91425" tIns="91425" rIns="91425" bIns="91425" anchor="t" anchorCtr="0">
            <a:noAutofit/>
          </a:bodyPr>
          <a:lstStyle>
            <a:lvl1pPr lvl="0">
              <a:spcBef>
                <a:spcPts val="0"/>
              </a:spcBef>
              <a:spcAft>
                <a:spcPts val="0"/>
              </a:spcAft>
              <a:buClr>
                <a:schemeClr val="lt2"/>
              </a:buClr>
              <a:buSzPts val="1200"/>
              <a:buFont typeface="Sora Medium"/>
              <a:buNone/>
              <a:defRPr sz="1200">
                <a:solidFill>
                  <a:schemeClr val="lt2"/>
                </a:solidFill>
                <a:latin typeface="Sora Medium"/>
                <a:ea typeface="Sora Medium"/>
                <a:cs typeface="Sora Medium"/>
                <a:sym typeface="Sora Medium"/>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6" name="Google Shape;706;p28"/>
          <p:cNvSpPr txBox="1">
            <a:spLocks noGrp="1"/>
          </p:cNvSpPr>
          <p:nvPr>
            <p:ph type="subTitle" idx="9"/>
          </p:nvPr>
        </p:nvSpPr>
        <p:spPr>
          <a:xfrm>
            <a:off x="5297575" y="1692275"/>
            <a:ext cx="2394900" cy="288300"/>
          </a:xfrm>
          <a:prstGeom prst="rect">
            <a:avLst/>
          </a:prstGeom>
        </p:spPr>
        <p:txBody>
          <a:bodyPr spcFirstLastPara="1" wrap="square" lIns="91425" tIns="91425" rIns="91425" bIns="91425" anchor="t" anchorCtr="0">
            <a:noAutofit/>
          </a:bodyPr>
          <a:lstStyle>
            <a:lvl1pPr lvl="0">
              <a:spcBef>
                <a:spcPts val="0"/>
              </a:spcBef>
              <a:spcAft>
                <a:spcPts val="0"/>
              </a:spcAft>
              <a:buClr>
                <a:schemeClr val="lt2"/>
              </a:buClr>
              <a:buSzPts val="1200"/>
              <a:buFont typeface="Sora Medium"/>
              <a:buNone/>
              <a:defRPr sz="1200">
                <a:solidFill>
                  <a:schemeClr val="lt2"/>
                </a:solidFill>
                <a:latin typeface="Sora Medium"/>
                <a:ea typeface="Sora Medium"/>
                <a:cs typeface="Sora Medium"/>
                <a:sym typeface="Sora Medium"/>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7" name="Google Shape;707;p28"/>
          <p:cNvSpPr txBox="1">
            <a:spLocks noGrp="1"/>
          </p:cNvSpPr>
          <p:nvPr>
            <p:ph type="subTitle" idx="13"/>
          </p:nvPr>
        </p:nvSpPr>
        <p:spPr>
          <a:xfrm>
            <a:off x="5297575" y="3062125"/>
            <a:ext cx="2394900" cy="288300"/>
          </a:xfrm>
          <a:prstGeom prst="rect">
            <a:avLst/>
          </a:prstGeom>
        </p:spPr>
        <p:txBody>
          <a:bodyPr spcFirstLastPara="1" wrap="square" lIns="91425" tIns="91425" rIns="91425" bIns="91425" anchor="t" anchorCtr="0">
            <a:noAutofit/>
          </a:bodyPr>
          <a:lstStyle>
            <a:lvl1pPr lvl="0">
              <a:spcBef>
                <a:spcPts val="0"/>
              </a:spcBef>
              <a:spcAft>
                <a:spcPts val="0"/>
              </a:spcAft>
              <a:buClr>
                <a:schemeClr val="lt2"/>
              </a:buClr>
              <a:buSzPts val="1200"/>
              <a:buFont typeface="Sora Medium"/>
              <a:buNone/>
              <a:defRPr sz="1200">
                <a:solidFill>
                  <a:schemeClr val="lt2"/>
                </a:solidFill>
                <a:latin typeface="Sora Medium"/>
                <a:ea typeface="Sora Medium"/>
                <a:cs typeface="Sora Medium"/>
                <a:sym typeface="Sora Medium"/>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8" name="Google Shape;708;p28"/>
          <p:cNvSpPr txBox="1">
            <a:spLocks noGrp="1"/>
          </p:cNvSpPr>
          <p:nvPr>
            <p:ph type="title" idx="14"/>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extLst>
    <p:ext uri="{DCECCB84-F9BA-43D5-87BE-67443E8EF086}">
      <p15:sldGuideLst xmlns:p15="http://schemas.microsoft.com/office/powerpoint/2012/main">
        <p15:guide id="1" pos="4611">
          <p15:clr>
            <a:srgbClr val="E46962"/>
          </p15:clr>
        </p15:guide>
        <p15:guide id="2" pos="3407">
          <p15:clr>
            <a:srgbClr val="E46962"/>
          </p15:clr>
        </p15:guide>
        <p15:guide id="3" pos="2262">
          <p15:clr>
            <a:srgbClr val="E46962"/>
          </p15:clr>
        </p15:guide>
        <p15:guide id="4" orient="horz" pos="1006">
          <p15:clr>
            <a:srgbClr val="E46962"/>
          </p15:clr>
        </p15:guide>
        <p15:guide id="5" pos="1175">
          <p15:clr>
            <a:srgbClr val="E46962"/>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Four big ideas - Alt 3">
  <p:cSld name="BLANK_1_1_1_1_1_1_1_1_1_1_1_1_1_1_1_2_1">
    <p:bg>
      <p:bgPr>
        <a:solidFill>
          <a:schemeClr val="lt1"/>
        </a:solidFill>
        <a:effectLst/>
      </p:bgPr>
    </p:bg>
    <p:spTree>
      <p:nvGrpSpPr>
        <p:cNvPr id="1" name="Shape 709"/>
        <p:cNvGrpSpPr/>
        <p:nvPr/>
      </p:nvGrpSpPr>
      <p:grpSpPr>
        <a:xfrm>
          <a:off x="0" y="0"/>
          <a:ext cx="0" cy="0"/>
          <a:chOff x="0" y="0"/>
          <a:chExt cx="0" cy="0"/>
        </a:xfrm>
      </p:grpSpPr>
      <p:sp>
        <p:nvSpPr>
          <p:cNvPr id="710" name="Google Shape;710;p29"/>
          <p:cNvSpPr txBox="1">
            <a:spLocks noGrp="1"/>
          </p:cNvSpPr>
          <p:nvPr>
            <p:ph type="title"/>
          </p:nvPr>
        </p:nvSpPr>
        <p:spPr>
          <a:xfrm>
            <a:off x="104850" y="2155850"/>
            <a:ext cx="1583400" cy="520200"/>
          </a:xfrm>
          <a:prstGeom prst="rect">
            <a:avLst/>
          </a:prstGeom>
        </p:spPr>
        <p:txBody>
          <a:bodyPr spcFirstLastPara="1" wrap="square" lIns="91425" tIns="91425" rIns="91425" bIns="91425" anchor="b" anchorCtr="0">
            <a:noAutofit/>
          </a:bodyPr>
          <a:lstStyle>
            <a:lvl1pPr lvl="0">
              <a:spcBef>
                <a:spcPts val="0"/>
              </a:spcBef>
              <a:spcAft>
                <a:spcPts val="0"/>
              </a:spcAft>
              <a:buNone/>
              <a:defRPr sz="1200">
                <a:solidFill>
                  <a:schemeClr val="accent6"/>
                </a:solidFill>
                <a:latin typeface="IBM Plex Sans Medium"/>
                <a:ea typeface="IBM Plex Sans Medium"/>
                <a:cs typeface="IBM Plex Sans Medium"/>
                <a:sym typeface="IBM Plex Sans Medium"/>
              </a:defRPr>
            </a:lvl1pPr>
            <a:lvl2pPr lvl="1">
              <a:spcBef>
                <a:spcPts val="0"/>
              </a:spcBef>
              <a:spcAft>
                <a:spcPts val="0"/>
              </a:spcAft>
              <a:buClr>
                <a:schemeClr val="accent6"/>
              </a:buClr>
              <a:buSzPts val="3000"/>
              <a:buNone/>
              <a:defRPr>
                <a:solidFill>
                  <a:schemeClr val="accent6"/>
                </a:solidFill>
              </a:defRPr>
            </a:lvl2pPr>
            <a:lvl3pPr lvl="2">
              <a:spcBef>
                <a:spcPts val="0"/>
              </a:spcBef>
              <a:spcAft>
                <a:spcPts val="0"/>
              </a:spcAft>
              <a:buClr>
                <a:schemeClr val="accent6"/>
              </a:buClr>
              <a:buSzPts val="3000"/>
              <a:buNone/>
              <a:defRPr>
                <a:solidFill>
                  <a:schemeClr val="accent6"/>
                </a:solidFill>
              </a:defRPr>
            </a:lvl3pPr>
            <a:lvl4pPr lvl="3">
              <a:spcBef>
                <a:spcPts val="0"/>
              </a:spcBef>
              <a:spcAft>
                <a:spcPts val="0"/>
              </a:spcAft>
              <a:buClr>
                <a:schemeClr val="accent6"/>
              </a:buClr>
              <a:buSzPts val="3000"/>
              <a:buNone/>
              <a:defRPr>
                <a:solidFill>
                  <a:schemeClr val="accent6"/>
                </a:solidFill>
              </a:defRPr>
            </a:lvl4pPr>
            <a:lvl5pPr lvl="4">
              <a:spcBef>
                <a:spcPts val="0"/>
              </a:spcBef>
              <a:spcAft>
                <a:spcPts val="0"/>
              </a:spcAft>
              <a:buClr>
                <a:schemeClr val="accent6"/>
              </a:buClr>
              <a:buSzPts val="3000"/>
              <a:buNone/>
              <a:defRPr>
                <a:solidFill>
                  <a:schemeClr val="accent6"/>
                </a:solidFill>
              </a:defRPr>
            </a:lvl5pPr>
            <a:lvl6pPr lvl="5">
              <a:spcBef>
                <a:spcPts val="0"/>
              </a:spcBef>
              <a:spcAft>
                <a:spcPts val="0"/>
              </a:spcAft>
              <a:buClr>
                <a:schemeClr val="accent6"/>
              </a:buClr>
              <a:buSzPts val="3000"/>
              <a:buNone/>
              <a:defRPr>
                <a:solidFill>
                  <a:schemeClr val="accent6"/>
                </a:solidFill>
              </a:defRPr>
            </a:lvl6pPr>
            <a:lvl7pPr lvl="6">
              <a:spcBef>
                <a:spcPts val="0"/>
              </a:spcBef>
              <a:spcAft>
                <a:spcPts val="0"/>
              </a:spcAft>
              <a:buClr>
                <a:schemeClr val="accent6"/>
              </a:buClr>
              <a:buSzPts val="3000"/>
              <a:buNone/>
              <a:defRPr>
                <a:solidFill>
                  <a:schemeClr val="accent6"/>
                </a:solidFill>
              </a:defRPr>
            </a:lvl7pPr>
            <a:lvl8pPr lvl="7">
              <a:spcBef>
                <a:spcPts val="0"/>
              </a:spcBef>
              <a:spcAft>
                <a:spcPts val="0"/>
              </a:spcAft>
              <a:buClr>
                <a:schemeClr val="accent6"/>
              </a:buClr>
              <a:buSzPts val="3000"/>
              <a:buNone/>
              <a:defRPr>
                <a:solidFill>
                  <a:schemeClr val="accent6"/>
                </a:solidFill>
              </a:defRPr>
            </a:lvl8pPr>
            <a:lvl9pPr lvl="8">
              <a:spcBef>
                <a:spcPts val="0"/>
              </a:spcBef>
              <a:spcAft>
                <a:spcPts val="0"/>
              </a:spcAft>
              <a:buClr>
                <a:schemeClr val="accent6"/>
              </a:buClr>
              <a:buSzPts val="3000"/>
              <a:buNone/>
              <a:defRPr>
                <a:solidFill>
                  <a:schemeClr val="accent6"/>
                </a:solidFill>
              </a:defRPr>
            </a:lvl9pPr>
          </a:lstStyle>
          <a:p>
            <a:endParaRPr/>
          </a:p>
        </p:txBody>
      </p:sp>
      <p:sp>
        <p:nvSpPr>
          <p:cNvPr id="711" name="Google Shape;711;p29"/>
          <p:cNvSpPr txBox="1">
            <a:spLocks noGrp="1"/>
          </p:cNvSpPr>
          <p:nvPr>
            <p:ph type="title" idx="2"/>
          </p:nvPr>
        </p:nvSpPr>
        <p:spPr>
          <a:xfrm>
            <a:off x="1932925" y="2155825"/>
            <a:ext cx="1583400" cy="520200"/>
          </a:xfrm>
          <a:prstGeom prst="rect">
            <a:avLst/>
          </a:prstGeom>
        </p:spPr>
        <p:txBody>
          <a:bodyPr spcFirstLastPara="1" wrap="square" lIns="91425" tIns="91425" rIns="91425" bIns="91425" anchor="b" anchorCtr="0">
            <a:noAutofit/>
          </a:bodyPr>
          <a:lstStyle>
            <a:lvl1pPr lvl="0">
              <a:spcBef>
                <a:spcPts val="0"/>
              </a:spcBef>
              <a:spcAft>
                <a:spcPts val="0"/>
              </a:spcAft>
              <a:buNone/>
              <a:defRPr sz="1200">
                <a:solidFill>
                  <a:schemeClr val="accent6"/>
                </a:solidFill>
                <a:latin typeface="IBM Plex Sans Medium"/>
                <a:ea typeface="IBM Plex Sans Medium"/>
                <a:cs typeface="IBM Plex Sans Medium"/>
                <a:sym typeface="IBM Plex Sans Medium"/>
              </a:defRPr>
            </a:lvl1pPr>
            <a:lvl2pPr lvl="1">
              <a:spcBef>
                <a:spcPts val="0"/>
              </a:spcBef>
              <a:spcAft>
                <a:spcPts val="0"/>
              </a:spcAft>
              <a:buClr>
                <a:schemeClr val="accent6"/>
              </a:buClr>
              <a:buSzPts val="3000"/>
              <a:buNone/>
              <a:defRPr>
                <a:solidFill>
                  <a:schemeClr val="accent6"/>
                </a:solidFill>
              </a:defRPr>
            </a:lvl2pPr>
            <a:lvl3pPr lvl="2">
              <a:spcBef>
                <a:spcPts val="0"/>
              </a:spcBef>
              <a:spcAft>
                <a:spcPts val="0"/>
              </a:spcAft>
              <a:buClr>
                <a:schemeClr val="accent6"/>
              </a:buClr>
              <a:buSzPts val="3000"/>
              <a:buNone/>
              <a:defRPr>
                <a:solidFill>
                  <a:schemeClr val="accent6"/>
                </a:solidFill>
              </a:defRPr>
            </a:lvl3pPr>
            <a:lvl4pPr lvl="3">
              <a:spcBef>
                <a:spcPts val="0"/>
              </a:spcBef>
              <a:spcAft>
                <a:spcPts val="0"/>
              </a:spcAft>
              <a:buClr>
                <a:schemeClr val="accent6"/>
              </a:buClr>
              <a:buSzPts val="3000"/>
              <a:buNone/>
              <a:defRPr>
                <a:solidFill>
                  <a:schemeClr val="accent6"/>
                </a:solidFill>
              </a:defRPr>
            </a:lvl4pPr>
            <a:lvl5pPr lvl="4">
              <a:spcBef>
                <a:spcPts val="0"/>
              </a:spcBef>
              <a:spcAft>
                <a:spcPts val="0"/>
              </a:spcAft>
              <a:buClr>
                <a:schemeClr val="accent6"/>
              </a:buClr>
              <a:buSzPts val="3000"/>
              <a:buNone/>
              <a:defRPr>
                <a:solidFill>
                  <a:schemeClr val="accent6"/>
                </a:solidFill>
              </a:defRPr>
            </a:lvl5pPr>
            <a:lvl6pPr lvl="5">
              <a:spcBef>
                <a:spcPts val="0"/>
              </a:spcBef>
              <a:spcAft>
                <a:spcPts val="0"/>
              </a:spcAft>
              <a:buClr>
                <a:schemeClr val="accent6"/>
              </a:buClr>
              <a:buSzPts val="3000"/>
              <a:buNone/>
              <a:defRPr>
                <a:solidFill>
                  <a:schemeClr val="accent6"/>
                </a:solidFill>
              </a:defRPr>
            </a:lvl6pPr>
            <a:lvl7pPr lvl="6">
              <a:spcBef>
                <a:spcPts val="0"/>
              </a:spcBef>
              <a:spcAft>
                <a:spcPts val="0"/>
              </a:spcAft>
              <a:buClr>
                <a:schemeClr val="accent6"/>
              </a:buClr>
              <a:buSzPts val="3000"/>
              <a:buNone/>
              <a:defRPr>
                <a:solidFill>
                  <a:schemeClr val="accent6"/>
                </a:solidFill>
              </a:defRPr>
            </a:lvl7pPr>
            <a:lvl8pPr lvl="7">
              <a:spcBef>
                <a:spcPts val="0"/>
              </a:spcBef>
              <a:spcAft>
                <a:spcPts val="0"/>
              </a:spcAft>
              <a:buClr>
                <a:schemeClr val="accent6"/>
              </a:buClr>
              <a:buSzPts val="3000"/>
              <a:buNone/>
              <a:defRPr>
                <a:solidFill>
                  <a:schemeClr val="accent6"/>
                </a:solidFill>
              </a:defRPr>
            </a:lvl8pPr>
            <a:lvl9pPr lvl="8">
              <a:spcBef>
                <a:spcPts val="0"/>
              </a:spcBef>
              <a:spcAft>
                <a:spcPts val="0"/>
              </a:spcAft>
              <a:buClr>
                <a:schemeClr val="accent6"/>
              </a:buClr>
              <a:buSzPts val="3000"/>
              <a:buNone/>
              <a:defRPr>
                <a:solidFill>
                  <a:schemeClr val="accent6"/>
                </a:solidFill>
              </a:defRPr>
            </a:lvl9pPr>
          </a:lstStyle>
          <a:p>
            <a:endParaRPr/>
          </a:p>
        </p:txBody>
      </p:sp>
      <p:sp>
        <p:nvSpPr>
          <p:cNvPr id="712" name="Google Shape;712;p29"/>
          <p:cNvSpPr txBox="1">
            <a:spLocks noGrp="1"/>
          </p:cNvSpPr>
          <p:nvPr>
            <p:ph type="title" idx="3"/>
          </p:nvPr>
        </p:nvSpPr>
        <p:spPr>
          <a:xfrm>
            <a:off x="3761000" y="2155825"/>
            <a:ext cx="1583400" cy="520200"/>
          </a:xfrm>
          <a:prstGeom prst="rect">
            <a:avLst/>
          </a:prstGeom>
        </p:spPr>
        <p:txBody>
          <a:bodyPr spcFirstLastPara="1" wrap="square" lIns="91425" tIns="91425" rIns="91425" bIns="91425" anchor="b" anchorCtr="0">
            <a:noAutofit/>
          </a:bodyPr>
          <a:lstStyle>
            <a:lvl1pPr lvl="0">
              <a:spcBef>
                <a:spcPts val="0"/>
              </a:spcBef>
              <a:spcAft>
                <a:spcPts val="0"/>
              </a:spcAft>
              <a:buNone/>
              <a:defRPr sz="1200">
                <a:solidFill>
                  <a:schemeClr val="accent6"/>
                </a:solidFill>
                <a:latin typeface="IBM Plex Sans Medium"/>
                <a:ea typeface="IBM Plex Sans Medium"/>
                <a:cs typeface="IBM Plex Sans Medium"/>
                <a:sym typeface="IBM Plex Sans Medium"/>
              </a:defRPr>
            </a:lvl1pPr>
            <a:lvl2pPr lvl="1">
              <a:spcBef>
                <a:spcPts val="0"/>
              </a:spcBef>
              <a:spcAft>
                <a:spcPts val="0"/>
              </a:spcAft>
              <a:buClr>
                <a:schemeClr val="accent6"/>
              </a:buClr>
              <a:buSzPts val="3000"/>
              <a:buNone/>
              <a:defRPr>
                <a:solidFill>
                  <a:schemeClr val="accent6"/>
                </a:solidFill>
              </a:defRPr>
            </a:lvl2pPr>
            <a:lvl3pPr lvl="2">
              <a:spcBef>
                <a:spcPts val="0"/>
              </a:spcBef>
              <a:spcAft>
                <a:spcPts val="0"/>
              </a:spcAft>
              <a:buClr>
                <a:schemeClr val="accent6"/>
              </a:buClr>
              <a:buSzPts val="3000"/>
              <a:buNone/>
              <a:defRPr>
                <a:solidFill>
                  <a:schemeClr val="accent6"/>
                </a:solidFill>
              </a:defRPr>
            </a:lvl3pPr>
            <a:lvl4pPr lvl="3">
              <a:spcBef>
                <a:spcPts val="0"/>
              </a:spcBef>
              <a:spcAft>
                <a:spcPts val="0"/>
              </a:spcAft>
              <a:buClr>
                <a:schemeClr val="accent6"/>
              </a:buClr>
              <a:buSzPts val="3000"/>
              <a:buNone/>
              <a:defRPr>
                <a:solidFill>
                  <a:schemeClr val="accent6"/>
                </a:solidFill>
              </a:defRPr>
            </a:lvl4pPr>
            <a:lvl5pPr lvl="4">
              <a:spcBef>
                <a:spcPts val="0"/>
              </a:spcBef>
              <a:spcAft>
                <a:spcPts val="0"/>
              </a:spcAft>
              <a:buClr>
                <a:schemeClr val="accent6"/>
              </a:buClr>
              <a:buSzPts val="3000"/>
              <a:buNone/>
              <a:defRPr>
                <a:solidFill>
                  <a:schemeClr val="accent6"/>
                </a:solidFill>
              </a:defRPr>
            </a:lvl5pPr>
            <a:lvl6pPr lvl="5">
              <a:spcBef>
                <a:spcPts val="0"/>
              </a:spcBef>
              <a:spcAft>
                <a:spcPts val="0"/>
              </a:spcAft>
              <a:buClr>
                <a:schemeClr val="accent6"/>
              </a:buClr>
              <a:buSzPts val="3000"/>
              <a:buNone/>
              <a:defRPr>
                <a:solidFill>
                  <a:schemeClr val="accent6"/>
                </a:solidFill>
              </a:defRPr>
            </a:lvl6pPr>
            <a:lvl7pPr lvl="6">
              <a:spcBef>
                <a:spcPts val="0"/>
              </a:spcBef>
              <a:spcAft>
                <a:spcPts val="0"/>
              </a:spcAft>
              <a:buClr>
                <a:schemeClr val="accent6"/>
              </a:buClr>
              <a:buSzPts val="3000"/>
              <a:buNone/>
              <a:defRPr>
                <a:solidFill>
                  <a:schemeClr val="accent6"/>
                </a:solidFill>
              </a:defRPr>
            </a:lvl7pPr>
            <a:lvl8pPr lvl="7">
              <a:spcBef>
                <a:spcPts val="0"/>
              </a:spcBef>
              <a:spcAft>
                <a:spcPts val="0"/>
              </a:spcAft>
              <a:buClr>
                <a:schemeClr val="accent6"/>
              </a:buClr>
              <a:buSzPts val="3000"/>
              <a:buNone/>
              <a:defRPr>
                <a:solidFill>
                  <a:schemeClr val="accent6"/>
                </a:solidFill>
              </a:defRPr>
            </a:lvl8pPr>
            <a:lvl9pPr lvl="8">
              <a:spcBef>
                <a:spcPts val="0"/>
              </a:spcBef>
              <a:spcAft>
                <a:spcPts val="0"/>
              </a:spcAft>
              <a:buClr>
                <a:schemeClr val="accent6"/>
              </a:buClr>
              <a:buSzPts val="3000"/>
              <a:buNone/>
              <a:defRPr>
                <a:solidFill>
                  <a:schemeClr val="accent6"/>
                </a:solidFill>
              </a:defRPr>
            </a:lvl9pPr>
          </a:lstStyle>
          <a:p>
            <a:endParaRPr/>
          </a:p>
        </p:txBody>
      </p:sp>
      <p:sp>
        <p:nvSpPr>
          <p:cNvPr id="713" name="Google Shape;713;p29"/>
          <p:cNvSpPr txBox="1">
            <a:spLocks noGrp="1"/>
          </p:cNvSpPr>
          <p:nvPr>
            <p:ph type="title" idx="4"/>
          </p:nvPr>
        </p:nvSpPr>
        <p:spPr>
          <a:xfrm>
            <a:off x="5607150" y="2155825"/>
            <a:ext cx="1583400" cy="520200"/>
          </a:xfrm>
          <a:prstGeom prst="rect">
            <a:avLst/>
          </a:prstGeom>
        </p:spPr>
        <p:txBody>
          <a:bodyPr spcFirstLastPara="1" wrap="square" lIns="91425" tIns="91425" rIns="91425" bIns="91425" anchor="b" anchorCtr="0">
            <a:noAutofit/>
          </a:bodyPr>
          <a:lstStyle>
            <a:lvl1pPr lvl="0">
              <a:spcBef>
                <a:spcPts val="0"/>
              </a:spcBef>
              <a:spcAft>
                <a:spcPts val="0"/>
              </a:spcAft>
              <a:buNone/>
              <a:defRPr sz="1200">
                <a:solidFill>
                  <a:schemeClr val="accent6"/>
                </a:solidFill>
                <a:latin typeface="IBM Plex Sans Medium"/>
                <a:ea typeface="IBM Plex Sans Medium"/>
                <a:cs typeface="IBM Plex Sans Medium"/>
                <a:sym typeface="IBM Plex Sans Medium"/>
              </a:defRPr>
            </a:lvl1pPr>
            <a:lvl2pPr lvl="1">
              <a:spcBef>
                <a:spcPts val="0"/>
              </a:spcBef>
              <a:spcAft>
                <a:spcPts val="0"/>
              </a:spcAft>
              <a:buClr>
                <a:schemeClr val="accent6"/>
              </a:buClr>
              <a:buSzPts val="3000"/>
              <a:buNone/>
              <a:defRPr>
                <a:solidFill>
                  <a:schemeClr val="accent6"/>
                </a:solidFill>
              </a:defRPr>
            </a:lvl2pPr>
            <a:lvl3pPr lvl="2">
              <a:spcBef>
                <a:spcPts val="0"/>
              </a:spcBef>
              <a:spcAft>
                <a:spcPts val="0"/>
              </a:spcAft>
              <a:buClr>
                <a:schemeClr val="accent6"/>
              </a:buClr>
              <a:buSzPts val="3000"/>
              <a:buNone/>
              <a:defRPr>
                <a:solidFill>
                  <a:schemeClr val="accent6"/>
                </a:solidFill>
              </a:defRPr>
            </a:lvl3pPr>
            <a:lvl4pPr lvl="3">
              <a:spcBef>
                <a:spcPts val="0"/>
              </a:spcBef>
              <a:spcAft>
                <a:spcPts val="0"/>
              </a:spcAft>
              <a:buClr>
                <a:schemeClr val="accent6"/>
              </a:buClr>
              <a:buSzPts val="3000"/>
              <a:buNone/>
              <a:defRPr>
                <a:solidFill>
                  <a:schemeClr val="accent6"/>
                </a:solidFill>
              </a:defRPr>
            </a:lvl4pPr>
            <a:lvl5pPr lvl="4">
              <a:spcBef>
                <a:spcPts val="0"/>
              </a:spcBef>
              <a:spcAft>
                <a:spcPts val="0"/>
              </a:spcAft>
              <a:buClr>
                <a:schemeClr val="accent6"/>
              </a:buClr>
              <a:buSzPts val="3000"/>
              <a:buNone/>
              <a:defRPr>
                <a:solidFill>
                  <a:schemeClr val="accent6"/>
                </a:solidFill>
              </a:defRPr>
            </a:lvl5pPr>
            <a:lvl6pPr lvl="5">
              <a:spcBef>
                <a:spcPts val="0"/>
              </a:spcBef>
              <a:spcAft>
                <a:spcPts val="0"/>
              </a:spcAft>
              <a:buClr>
                <a:schemeClr val="accent6"/>
              </a:buClr>
              <a:buSzPts val="3000"/>
              <a:buNone/>
              <a:defRPr>
                <a:solidFill>
                  <a:schemeClr val="accent6"/>
                </a:solidFill>
              </a:defRPr>
            </a:lvl6pPr>
            <a:lvl7pPr lvl="6">
              <a:spcBef>
                <a:spcPts val="0"/>
              </a:spcBef>
              <a:spcAft>
                <a:spcPts val="0"/>
              </a:spcAft>
              <a:buClr>
                <a:schemeClr val="accent6"/>
              </a:buClr>
              <a:buSzPts val="3000"/>
              <a:buNone/>
              <a:defRPr>
                <a:solidFill>
                  <a:schemeClr val="accent6"/>
                </a:solidFill>
              </a:defRPr>
            </a:lvl7pPr>
            <a:lvl8pPr lvl="7">
              <a:spcBef>
                <a:spcPts val="0"/>
              </a:spcBef>
              <a:spcAft>
                <a:spcPts val="0"/>
              </a:spcAft>
              <a:buClr>
                <a:schemeClr val="accent6"/>
              </a:buClr>
              <a:buSzPts val="3000"/>
              <a:buNone/>
              <a:defRPr>
                <a:solidFill>
                  <a:schemeClr val="accent6"/>
                </a:solidFill>
              </a:defRPr>
            </a:lvl8pPr>
            <a:lvl9pPr lvl="8">
              <a:spcBef>
                <a:spcPts val="0"/>
              </a:spcBef>
              <a:spcAft>
                <a:spcPts val="0"/>
              </a:spcAft>
              <a:buClr>
                <a:schemeClr val="accent6"/>
              </a:buClr>
              <a:buSzPts val="3000"/>
              <a:buNone/>
              <a:defRPr>
                <a:solidFill>
                  <a:schemeClr val="accent6"/>
                </a:solidFill>
              </a:defRPr>
            </a:lvl9pPr>
          </a:lstStyle>
          <a:p>
            <a:endParaRPr/>
          </a:p>
        </p:txBody>
      </p:sp>
      <p:sp>
        <p:nvSpPr>
          <p:cNvPr id="714" name="Google Shape;714;p29"/>
          <p:cNvSpPr txBox="1">
            <a:spLocks noGrp="1"/>
          </p:cNvSpPr>
          <p:nvPr>
            <p:ph type="title" idx="5"/>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715" name="Google Shape;715;p29"/>
          <p:cNvSpPr txBox="1">
            <a:spLocks noGrp="1"/>
          </p:cNvSpPr>
          <p:nvPr>
            <p:ph type="subTitle" idx="1"/>
          </p:nvPr>
        </p:nvSpPr>
        <p:spPr>
          <a:xfrm>
            <a:off x="2176499" y="319800"/>
            <a:ext cx="3904200" cy="5202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dk2"/>
                </a:solidFill>
              </a:defRPr>
            </a:lvl1pPr>
            <a:lvl2pPr lvl="1">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2pPr>
            <a:lvl3pPr lvl="2">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3pPr>
            <a:lvl4pPr lvl="3">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4pPr>
            <a:lvl5pPr lvl="4">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5pPr>
            <a:lvl6pPr lvl="5">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6pPr>
            <a:lvl7pPr lvl="6">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7pPr>
            <a:lvl8pPr lvl="7">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8pPr>
            <a:lvl9pPr lvl="8">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9pPr>
          </a:lstStyle>
          <a:p>
            <a:endParaRPr/>
          </a:p>
        </p:txBody>
      </p:sp>
      <p:cxnSp>
        <p:nvCxnSpPr>
          <p:cNvPr id="716" name="Google Shape;716;p29"/>
          <p:cNvCxnSpPr/>
          <p:nvPr/>
        </p:nvCxnSpPr>
        <p:spPr>
          <a:xfrm>
            <a:off x="1865850" y="392700"/>
            <a:ext cx="0" cy="390300"/>
          </a:xfrm>
          <a:prstGeom prst="straightConnector1">
            <a:avLst/>
          </a:prstGeom>
          <a:noFill/>
          <a:ln w="19050" cap="flat" cmpd="sng">
            <a:solidFill>
              <a:schemeClr val="accent6"/>
            </a:solidFill>
            <a:prstDash val="solid"/>
            <a:round/>
            <a:headEnd type="none" w="med" len="med"/>
            <a:tailEnd type="none" w="med" len="med"/>
          </a:ln>
        </p:spPr>
      </p:cxnSp>
      <p:grpSp>
        <p:nvGrpSpPr>
          <p:cNvPr id="717" name="Google Shape;717;p29"/>
          <p:cNvGrpSpPr/>
          <p:nvPr/>
        </p:nvGrpSpPr>
        <p:grpSpPr>
          <a:xfrm>
            <a:off x="7073603" y="0"/>
            <a:ext cx="2070408" cy="1617374"/>
            <a:chOff x="6787102" y="-57263"/>
            <a:chExt cx="2403260" cy="1877393"/>
          </a:xfrm>
        </p:grpSpPr>
        <p:grpSp>
          <p:nvGrpSpPr>
            <p:cNvPr id="718" name="Google Shape;718;p29"/>
            <p:cNvGrpSpPr/>
            <p:nvPr/>
          </p:nvGrpSpPr>
          <p:grpSpPr>
            <a:xfrm rot="10800000">
              <a:off x="8286413" y="1320355"/>
              <a:ext cx="903863" cy="499775"/>
              <a:chOff x="532097" y="3249175"/>
              <a:chExt cx="669528" cy="370204"/>
            </a:xfrm>
          </p:grpSpPr>
          <p:sp>
            <p:nvSpPr>
              <p:cNvPr id="719" name="Google Shape;719;p29"/>
              <p:cNvSpPr/>
              <p:nvPr/>
            </p:nvSpPr>
            <p:spPr>
              <a:xfrm>
                <a:off x="532097" y="3249179"/>
                <a:ext cx="2994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20" name="Google Shape;720;p29"/>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721" name="Google Shape;721;p29"/>
            <p:cNvGrpSpPr/>
            <p:nvPr/>
          </p:nvGrpSpPr>
          <p:grpSpPr>
            <a:xfrm rot="10800000">
              <a:off x="6787103" y="820419"/>
              <a:ext cx="2402289" cy="499772"/>
              <a:chOff x="532752" y="3249175"/>
              <a:chExt cx="1779473" cy="370202"/>
            </a:xfrm>
          </p:grpSpPr>
          <p:sp>
            <p:nvSpPr>
              <p:cNvPr id="722" name="Google Shape;722;p29"/>
              <p:cNvSpPr/>
              <p:nvPr/>
            </p:nvSpPr>
            <p:spPr>
              <a:xfrm>
                <a:off x="532752" y="3249177"/>
                <a:ext cx="2988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23" name="Google Shape;723;p29"/>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24" name="Google Shape;724;p29"/>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25" name="Google Shape;725;p29"/>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726" name="Google Shape;726;p29"/>
            <p:cNvGrpSpPr/>
            <p:nvPr/>
          </p:nvGrpSpPr>
          <p:grpSpPr>
            <a:xfrm rot="10800000">
              <a:off x="7286873" y="320651"/>
              <a:ext cx="1499310" cy="499770"/>
              <a:chOff x="831425" y="3249175"/>
              <a:chExt cx="1110600" cy="370200"/>
            </a:xfrm>
          </p:grpSpPr>
          <p:sp>
            <p:nvSpPr>
              <p:cNvPr id="727" name="Google Shape;727;p29"/>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28" name="Google Shape;728;p29"/>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29" name="Google Shape;729;p29"/>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730" name="Google Shape;730;p29"/>
            <p:cNvGrpSpPr/>
            <p:nvPr/>
          </p:nvGrpSpPr>
          <p:grpSpPr>
            <a:xfrm rot="10800000">
              <a:off x="6787102" y="-57263"/>
              <a:ext cx="2403260" cy="377865"/>
              <a:chOff x="532032" y="3249173"/>
              <a:chExt cx="1780193" cy="370202"/>
            </a:xfrm>
          </p:grpSpPr>
          <p:sp>
            <p:nvSpPr>
              <p:cNvPr id="731" name="Google Shape;731;p29"/>
              <p:cNvSpPr/>
              <p:nvPr/>
            </p:nvSpPr>
            <p:spPr>
              <a:xfrm>
                <a:off x="532032" y="3249173"/>
                <a:ext cx="2994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32" name="Google Shape;732;p29"/>
              <p:cNvSpPr/>
              <p:nvPr/>
            </p:nvSpPr>
            <p:spPr>
              <a:xfrm>
                <a:off x="831430" y="3249173"/>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33" name="Google Shape;733;p29"/>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34" name="Google Shape;734;p29"/>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35" name="Google Shape;735;p29"/>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736" name="Google Shape;736;p29"/>
          <p:cNvSpPr/>
          <p:nvPr/>
        </p:nvSpPr>
        <p:spPr>
          <a:xfrm rot="10800000" flipH="1">
            <a:off x="8088611" y="319800"/>
            <a:ext cx="1055400" cy="18900"/>
          </a:xfrm>
          <a:prstGeom prst="rect">
            <a:avLst/>
          </a:prstGeom>
          <a:gradFill>
            <a:gsLst>
              <a:gs pos="0">
                <a:schemeClr val="accent2"/>
              </a:gs>
              <a:gs pos="37000">
                <a:schemeClr val="lt2"/>
              </a:gs>
              <a:gs pos="92000">
                <a:schemeClr val="accent1"/>
              </a:gs>
              <a:gs pos="100000">
                <a:schemeClr val="accent1"/>
              </a:gs>
            </a:gsLst>
            <a:lin ang="108014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37" name="Google Shape;737;p29"/>
          <p:cNvSpPr/>
          <p:nvPr/>
        </p:nvSpPr>
        <p:spPr>
          <a:xfrm rot="10800000" flipH="1">
            <a:off x="8088611" y="592679"/>
            <a:ext cx="1055400" cy="18900"/>
          </a:xfrm>
          <a:prstGeom prst="rect">
            <a:avLst/>
          </a:prstGeom>
          <a:gradFill>
            <a:gsLst>
              <a:gs pos="0">
                <a:schemeClr val="accent2"/>
              </a:gs>
              <a:gs pos="37000">
                <a:schemeClr val="lt2"/>
              </a:gs>
              <a:gs pos="92000">
                <a:schemeClr val="accent1"/>
              </a:gs>
              <a:gs pos="100000">
                <a:schemeClr val="accent1"/>
              </a:gs>
            </a:gsLst>
            <a:lin ang="108014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38" name="Google Shape;738;p29"/>
          <p:cNvSpPr/>
          <p:nvPr/>
        </p:nvSpPr>
        <p:spPr>
          <a:xfrm rot="10800000" flipH="1">
            <a:off x="8088611" y="1172250"/>
            <a:ext cx="1055400" cy="18900"/>
          </a:xfrm>
          <a:prstGeom prst="rect">
            <a:avLst/>
          </a:prstGeom>
          <a:gradFill>
            <a:gsLst>
              <a:gs pos="0">
                <a:schemeClr val="accent2"/>
              </a:gs>
              <a:gs pos="37000">
                <a:schemeClr val="lt2"/>
              </a:gs>
              <a:gs pos="92000">
                <a:schemeClr val="accent1"/>
              </a:gs>
              <a:gs pos="100000">
                <a:schemeClr val="accent1"/>
              </a:gs>
            </a:gsLst>
            <a:lin ang="108014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39" name="Google Shape;739;p29"/>
          <p:cNvSpPr/>
          <p:nvPr/>
        </p:nvSpPr>
        <p:spPr>
          <a:xfrm rot="10800000" flipH="1">
            <a:off x="8088611" y="869471"/>
            <a:ext cx="1055400" cy="18900"/>
          </a:xfrm>
          <a:prstGeom prst="rect">
            <a:avLst/>
          </a:prstGeom>
          <a:gradFill>
            <a:gsLst>
              <a:gs pos="0">
                <a:schemeClr val="accent2"/>
              </a:gs>
              <a:gs pos="37000">
                <a:schemeClr val="lt2"/>
              </a:gs>
              <a:gs pos="92000">
                <a:schemeClr val="accent1"/>
              </a:gs>
              <a:gs pos="100000">
                <a:schemeClr val="accent1"/>
              </a:gs>
            </a:gsLst>
            <a:lin ang="108014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40" name="Google Shape;740;p29"/>
          <p:cNvSpPr txBox="1">
            <a:spLocks noGrp="1"/>
          </p:cNvSpPr>
          <p:nvPr>
            <p:ph type="body" idx="6"/>
          </p:nvPr>
        </p:nvSpPr>
        <p:spPr>
          <a:xfrm>
            <a:off x="104900" y="2676050"/>
            <a:ext cx="1583400" cy="16743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741" name="Google Shape;741;p29"/>
          <p:cNvSpPr txBox="1">
            <a:spLocks noGrp="1"/>
          </p:cNvSpPr>
          <p:nvPr>
            <p:ph type="body" idx="7"/>
          </p:nvPr>
        </p:nvSpPr>
        <p:spPr>
          <a:xfrm>
            <a:off x="1932925" y="2676050"/>
            <a:ext cx="1583400" cy="16743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800"/>
              </a:spcBef>
              <a:spcAft>
                <a:spcPts val="80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742" name="Google Shape;742;p29"/>
          <p:cNvSpPr txBox="1">
            <a:spLocks noGrp="1"/>
          </p:cNvSpPr>
          <p:nvPr>
            <p:ph type="body" idx="8"/>
          </p:nvPr>
        </p:nvSpPr>
        <p:spPr>
          <a:xfrm>
            <a:off x="3761000" y="2676050"/>
            <a:ext cx="1583400" cy="16743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743" name="Google Shape;743;p29"/>
          <p:cNvSpPr txBox="1">
            <a:spLocks noGrp="1"/>
          </p:cNvSpPr>
          <p:nvPr>
            <p:ph type="body" idx="9"/>
          </p:nvPr>
        </p:nvSpPr>
        <p:spPr>
          <a:xfrm>
            <a:off x="5607150" y="2676050"/>
            <a:ext cx="1583400" cy="16743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744" name="Google Shape;744;p29"/>
          <p:cNvSpPr txBox="1">
            <a:spLocks noGrp="1"/>
          </p:cNvSpPr>
          <p:nvPr>
            <p:ph type="title" idx="13"/>
          </p:nvPr>
        </p:nvSpPr>
        <p:spPr>
          <a:xfrm>
            <a:off x="239975" y="1597225"/>
            <a:ext cx="640200" cy="482400"/>
          </a:xfrm>
          <a:prstGeom prst="rect">
            <a:avLst/>
          </a:prstGeom>
        </p:spPr>
        <p:txBody>
          <a:bodyPr spcFirstLastPara="1" wrap="square" lIns="91425" tIns="91425" rIns="137150" bIns="91425" anchor="t" anchorCtr="0">
            <a:noAutofit/>
          </a:bodyPr>
          <a:lstStyle>
            <a:lvl1pPr lvl="0" algn="ctr">
              <a:spcBef>
                <a:spcPts val="0"/>
              </a:spcBef>
              <a:spcAft>
                <a:spcPts val="0"/>
              </a:spcAft>
              <a:buClr>
                <a:schemeClr val="dk2"/>
              </a:buClr>
              <a:buSzPts val="1800"/>
              <a:buFont typeface="IBM Plex Sans"/>
              <a:buNone/>
              <a:defRPr sz="1800">
                <a:solidFill>
                  <a:schemeClr val="dk2"/>
                </a:solidFill>
              </a:defRPr>
            </a:lvl1pPr>
            <a:lvl2pPr lvl="1" algn="ctr">
              <a:spcBef>
                <a:spcPts val="0"/>
              </a:spcBef>
              <a:spcAft>
                <a:spcPts val="0"/>
              </a:spcAft>
              <a:buClr>
                <a:schemeClr val="dk2"/>
              </a:buClr>
              <a:buSzPts val="1800"/>
              <a:buFont typeface="IBM Plex Sans"/>
              <a:buNone/>
              <a:defRPr sz="1800">
                <a:solidFill>
                  <a:schemeClr val="dk2"/>
                </a:solidFill>
              </a:defRPr>
            </a:lvl2pPr>
            <a:lvl3pPr lvl="2" algn="ctr">
              <a:spcBef>
                <a:spcPts val="0"/>
              </a:spcBef>
              <a:spcAft>
                <a:spcPts val="0"/>
              </a:spcAft>
              <a:buClr>
                <a:schemeClr val="dk2"/>
              </a:buClr>
              <a:buSzPts val="1800"/>
              <a:buFont typeface="IBM Plex Sans"/>
              <a:buNone/>
              <a:defRPr sz="1800">
                <a:solidFill>
                  <a:schemeClr val="dk2"/>
                </a:solidFill>
              </a:defRPr>
            </a:lvl3pPr>
            <a:lvl4pPr lvl="3" algn="ctr">
              <a:spcBef>
                <a:spcPts val="0"/>
              </a:spcBef>
              <a:spcAft>
                <a:spcPts val="0"/>
              </a:spcAft>
              <a:buClr>
                <a:schemeClr val="dk2"/>
              </a:buClr>
              <a:buSzPts val="1800"/>
              <a:buFont typeface="IBM Plex Sans"/>
              <a:buNone/>
              <a:defRPr sz="1800">
                <a:solidFill>
                  <a:schemeClr val="dk2"/>
                </a:solidFill>
              </a:defRPr>
            </a:lvl4pPr>
            <a:lvl5pPr lvl="4" algn="ctr">
              <a:spcBef>
                <a:spcPts val="0"/>
              </a:spcBef>
              <a:spcAft>
                <a:spcPts val="0"/>
              </a:spcAft>
              <a:buClr>
                <a:schemeClr val="dk2"/>
              </a:buClr>
              <a:buSzPts val="1800"/>
              <a:buFont typeface="IBM Plex Sans"/>
              <a:buNone/>
              <a:defRPr sz="1800">
                <a:solidFill>
                  <a:schemeClr val="dk2"/>
                </a:solidFill>
              </a:defRPr>
            </a:lvl5pPr>
            <a:lvl6pPr lvl="5" algn="ctr">
              <a:spcBef>
                <a:spcPts val="0"/>
              </a:spcBef>
              <a:spcAft>
                <a:spcPts val="0"/>
              </a:spcAft>
              <a:buClr>
                <a:schemeClr val="dk2"/>
              </a:buClr>
              <a:buSzPts val="1800"/>
              <a:buFont typeface="IBM Plex Sans"/>
              <a:buNone/>
              <a:defRPr sz="1800">
                <a:solidFill>
                  <a:schemeClr val="dk2"/>
                </a:solidFill>
              </a:defRPr>
            </a:lvl6pPr>
            <a:lvl7pPr lvl="6" algn="ctr">
              <a:spcBef>
                <a:spcPts val="0"/>
              </a:spcBef>
              <a:spcAft>
                <a:spcPts val="0"/>
              </a:spcAft>
              <a:buClr>
                <a:schemeClr val="dk2"/>
              </a:buClr>
              <a:buSzPts val="1800"/>
              <a:buFont typeface="IBM Plex Sans"/>
              <a:buNone/>
              <a:defRPr sz="1800">
                <a:solidFill>
                  <a:schemeClr val="dk2"/>
                </a:solidFill>
              </a:defRPr>
            </a:lvl7pPr>
            <a:lvl8pPr lvl="7" algn="ctr">
              <a:spcBef>
                <a:spcPts val="0"/>
              </a:spcBef>
              <a:spcAft>
                <a:spcPts val="0"/>
              </a:spcAft>
              <a:buClr>
                <a:schemeClr val="dk2"/>
              </a:buClr>
              <a:buSzPts val="1800"/>
              <a:buFont typeface="IBM Plex Sans"/>
              <a:buNone/>
              <a:defRPr sz="1800">
                <a:solidFill>
                  <a:schemeClr val="dk2"/>
                </a:solidFill>
              </a:defRPr>
            </a:lvl8pPr>
            <a:lvl9pPr lvl="8" algn="ctr">
              <a:spcBef>
                <a:spcPts val="0"/>
              </a:spcBef>
              <a:spcAft>
                <a:spcPts val="0"/>
              </a:spcAft>
              <a:buClr>
                <a:schemeClr val="dk2"/>
              </a:buClr>
              <a:buSzPts val="1800"/>
              <a:buFont typeface="IBM Plex Sans"/>
              <a:buNone/>
              <a:defRPr sz="1800">
                <a:solidFill>
                  <a:schemeClr val="dk2"/>
                </a:solidFill>
              </a:defRPr>
            </a:lvl9pPr>
          </a:lstStyle>
          <a:p>
            <a:endParaRPr/>
          </a:p>
        </p:txBody>
      </p:sp>
      <p:sp>
        <p:nvSpPr>
          <p:cNvPr id="745" name="Google Shape;745;p29"/>
          <p:cNvSpPr txBox="1">
            <a:spLocks noGrp="1"/>
          </p:cNvSpPr>
          <p:nvPr>
            <p:ph type="title" idx="14"/>
          </p:nvPr>
        </p:nvSpPr>
        <p:spPr>
          <a:xfrm>
            <a:off x="2009500" y="1597225"/>
            <a:ext cx="640200" cy="482400"/>
          </a:xfrm>
          <a:prstGeom prst="rect">
            <a:avLst/>
          </a:prstGeom>
        </p:spPr>
        <p:txBody>
          <a:bodyPr spcFirstLastPara="1" wrap="square" lIns="91425" tIns="91425" rIns="137150" bIns="91425" anchor="t" anchorCtr="0">
            <a:noAutofit/>
          </a:bodyPr>
          <a:lstStyle>
            <a:lvl1pPr lvl="0" algn="ctr">
              <a:spcBef>
                <a:spcPts val="0"/>
              </a:spcBef>
              <a:spcAft>
                <a:spcPts val="0"/>
              </a:spcAft>
              <a:buClr>
                <a:schemeClr val="dk2"/>
              </a:buClr>
              <a:buSzPts val="1800"/>
              <a:buFont typeface="IBM Plex Sans"/>
              <a:buNone/>
              <a:defRPr sz="1800">
                <a:solidFill>
                  <a:schemeClr val="dk2"/>
                </a:solidFill>
              </a:defRPr>
            </a:lvl1pPr>
            <a:lvl2pPr lvl="1" algn="ctr">
              <a:spcBef>
                <a:spcPts val="0"/>
              </a:spcBef>
              <a:spcAft>
                <a:spcPts val="0"/>
              </a:spcAft>
              <a:buClr>
                <a:schemeClr val="dk2"/>
              </a:buClr>
              <a:buSzPts val="1800"/>
              <a:buFont typeface="IBM Plex Sans"/>
              <a:buNone/>
              <a:defRPr sz="1800">
                <a:solidFill>
                  <a:schemeClr val="dk2"/>
                </a:solidFill>
              </a:defRPr>
            </a:lvl2pPr>
            <a:lvl3pPr lvl="2" algn="ctr">
              <a:spcBef>
                <a:spcPts val="0"/>
              </a:spcBef>
              <a:spcAft>
                <a:spcPts val="0"/>
              </a:spcAft>
              <a:buClr>
                <a:schemeClr val="dk2"/>
              </a:buClr>
              <a:buSzPts val="1800"/>
              <a:buFont typeface="IBM Plex Sans"/>
              <a:buNone/>
              <a:defRPr sz="1800">
                <a:solidFill>
                  <a:schemeClr val="dk2"/>
                </a:solidFill>
              </a:defRPr>
            </a:lvl3pPr>
            <a:lvl4pPr lvl="3" algn="ctr">
              <a:spcBef>
                <a:spcPts val="0"/>
              </a:spcBef>
              <a:spcAft>
                <a:spcPts val="0"/>
              </a:spcAft>
              <a:buClr>
                <a:schemeClr val="dk2"/>
              </a:buClr>
              <a:buSzPts val="1800"/>
              <a:buFont typeface="IBM Plex Sans"/>
              <a:buNone/>
              <a:defRPr sz="1800">
                <a:solidFill>
                  <a:schemeClr val="dk2"/>
                </a:solidFill>
              </a:defRPr>
            </a:lvl4pPr>
            <a:lvl5pPr lvl="4" algn="ctr">
              <a:spcBef>
                <a:spcPts val="0"/>
              </a:spcBef>
              <a:spcAft>
                <a:spcPts val="0"/>
              </a:spcAft>
              <a:buClr>
                <a:schemeClr val="dk2"/>
              </a:buClr>
              <a:buSzPts val="1800"/>
              <a:buFont typeface="IBM Plex Sans"/>
              <a:buNone/>
              <a:defRPr sz="1800">
                <a:solidFill>
                  <a:schemeClr val="dk2"/>
                </a:solidFill>
              </a:defRPr>
            </a:lvl5pPr>
            <a:lvl6pPr lvl="5" algn="ctr">
              <a:spcBef>
                <a:spcPts val="0"/>
              </a:spcBef>
              <a:spcAft>
                <a:spcPts val="0"/>
              </a:spcAft>
              <a:buClr>
                <a:schemeClr val="dk2"/>
              </a:buClr>
              <a:buSzPts val="1800"/>
              <a:buFont typeface="IBM Plex Sans"/>
              <a:buNone/>
              <a:defRPr sz="1800">
                <a:solidFill>
                  <a:schemeClr val="dk2"/>
                </a:solidFill>
              </a:defRPr>
            </a:lvl6pPr>
            <a:lvl7pPr lvl="6" algn="ctr">
              <a:spcBef>
                <a:spcPts val="0"/>
              </a:spcBef>
              <a:spcAft>
                <a:spcPts val="0"/>
              </a:spcAft>
              <a:buClr>
                <a:schemeClr val="dk2"/>
              </a:buClr>
              <a:buSzPts val="1800"/>
              <a:buFont typeface="IBM Plex Sans"/>
              <a:buNone/>
              <a:defRPr sz="1800">
                <a:solidFill>
                  <a:schemeClr val="dk2"/>
                </a:solidFill>
              </a:defRPr>
            </a:lvl7pPr>
            <a:lvl8pPr lvl="7" algn="ctr">
              <a:spcBef>
                <a:spcPts val="0"/>
              </a:spcBef>
              <a:spcAft>
                <a:spcPts val="0"/>
              </a:spcAft>
              <a:buClr>
                <a:schemeClr val="dk2"/>
              </a:buClr>
              <a:buSzPts val="1800"/>
              <a:buFont typeface="IBM Plex Sans"/>
              <a:buNone/>
              <a:defRPr sz="1800">
                <a:solidFill>
                  <a:schemeClr val="dk2"/>
                </a:solidFill>
              </a:defRPr>
            </a:lvl8pPr>
            <a:lvl9pPr lvl="8" algn="ctr">
              <a:spcBef>
                <a:spcPts val="0"/>
              </a:spcBef>
              <a:spcAft>
                <a:spcPts val="0"/>
              </a:spcAft>
              <a:buClr>
                <a:schemeClr val="dk2"/>
              </a:buClr>
              <a:buSzPts val="1800"/>
              <a:buFont typeface="IBM Plex Sans"/>
              <a:buNone/>
              <a:defRPr sz="1800">
                <a:solidFill>
                  <a:schemeClr val="dk2"/>
                </a:solidFill>
              </a:defRPr>
            </a:lvl9pPr>
          </a:lstStyle>
          <a:p>
            <a:endParaRPr/>
          </a:p>
        </p:txBody>
      </p:sp>
      <p:sp>
        <p:nvSpPr>
          <p:cNvPr id="746" name="Google Shape;746;p29"/>
          <p:cNvSpPr txBox="1">
            <a:spLocks noGrp="1"/>
          </p:cNvSpPr>
          <p:nvPr>
            <p:ph type="title" idx="15"/>
          </p:nvPr>
        </p:nvSpPr>
        <p:spPr>
          <a:xfrm>
            <a:off x="3895425" y="1597225"/>
            <a:ext cx="640200" cy="482400"/>
          </a:xfrm>
          <a:prstGeom prst="rect">
            <a:avLst/>
          </a:prstGeom>
        </p:spPr>
        <p:txBody>
          <a:bodyPr spcFirstLastPara="1" wrap="square" lIns="91425" tIns="91425" rIns="137150" bIns="91425" anchor="t" anchorCtr="0">
            <a:noAutofit/>
          </a:bodyPr>
          <a:lstStyle>
            <a:lvl1pPr lvl="0" algn="ctr">
              <a:spcBef>
                <a:spcPts val="0"/>
              </a:spcBef>
              <a:spcAft>
                <a:spcPts val="0"/>
              </a:spcAft>
              <a:buClr>
                <a:schemeClr val="dk2"/>
              </a:buClr>
              <a:buSzPts val="1800"/>
              <a:buFont typeface="IBM Plex Sans"/>
              <a:buNone/>
              <a:defRPr sz="1800">
                <a:solidFill>
                  <a:schemeClr val="dk2"/>
                </a:solidFill>
              </a:defRPr>
            </a:lvl1pPr>
            <a:lvl2pPr lvl="1" algn="ctr">
              <a:spcBef>
                <a:spcPts val="0"/>
              </a:spcBef>
              <a:spcAft>
                <a:spcPts val="0"/>
              </a:spcAft>
              <a:buClr>
                <a:schemeClr val="dk2"/>
              </a:buClr>
              <a:buSzPts val="1800"/>
              <a:buFont typeface="IBM Plex Sans"/>
              <a:buNone/>
              <a:defRPr sz="1800">
                <a:solidFill>
                  <a:schemeClr val="dk2"/>
                </a:solidFill>
              </a:defRPr>
            </a:lvl2pPr>
            <a:lvl3pPr lvl="2" algn="ctr">
              <a:spcBef>
                <a:spcPts val="0"/>
              </a:spcBef>
              <a:spcAft>
                <a:spcPts val="0"/>
              </a:spcAft>
              <a:buClr>
                <a:schemeClr val="dk2"/>
              </a:buClr>
              <a:buSzPts val="1800"/>
              <a:buFont typeface="IBM Plex Sans"/>
              <a:buNone/>
              <a:defRPr sz="1800">
                <a:solidFill>
                  <a:schemeClr val="dk2"/>
                </a:solidFill>
              </a:defRPr>
            </a:lvl3pPr>
            <a:lvl4pPr lvl="3" algn="ctr">
              <a:spcBef>
                <a:spcPts val="0"/>
              </a:spcBef>
              <a:spcAft>
                <a:spcPts val="0"/>
              </a:spcAft>
              <a:buClr>
                <a:schemeClr val="dk2"/>
              </a:buClr>
              <a:buSzPts val="1800"/>
              <a:buFont typeface="IBM Plex Sans"/>
              <a:buNone/>
              <a:defRPr sz="1800">
                <a:solidFill>
                  <a:schemeClr val="dk2"/>
                </a:solidFill>
              </a:defRPr>
            </a:lvl4pPr>
            <a:lvl5pPr lvl="4" algn="ctr">
              <a:spcBef>
                <a:spcPts val="0"/>
              </a:spcBef>
              <a:spcAft>
                <a:spcPts val="0"/>
              </a:spcAft>
              <a:buClr>
                <a:schemeClr val="dk2"/>
              </a:buClr>
              <a:buSzPts val="1800"/>
              <a:buFont typeface="IBM Plex Sans"/>
              <a:buNone/>
              <a:defRPr sz="1800">
                <a:solidFill>
                  <a:schemeClr val="dk2"/>
                </a:solidFill>
              </a:defRPr>
            </a:lvl5pPr>
            <a:lvl6pPr lvl="5" algn="ctr">
              <a:spcBef>
                <a:spcPts val="0"/>
              </a:spcBef>
              <a:spcAft>
                <a:spcPts val="0"/>
              </a:spcAft>
              <a:buClr>
                <a:schemeClr val="dk2"/>
              </a:buClr>
              <a:buSzPts val="1800"/>
              <a:buFont typeface="IBM Plex Sans"/>
              <a:buNone/>
              <a:defRPr sz="1800">
                <a:solidFill>
                  <a:schemeClr val="dk2"/>
                </a:solidFill>
              </a:defRPr>
            </a:lvl6pPr>
            <a:lvl7pPr lvl="6" algn="ctr">
              <a:spcBef>
                <a:spcPts val="0"/>
              </a:spcBef>
              <a:spcAft>
                <a:spcPts val="0"/>
              </a:spcAft>
              <a:buClr>
                <a:schemeClr val="dk2"/>
              </a:buClr>
              <a:buSzPts val="1800"/>
              <a:buFont typeface="IBM Plex Sans"/>
              <a:buNone/>
              <a:defRPr sz="1800">
                <a:solidFill>
                  <a:schemeClr val="dk2"/>
                </a:solidFill>
              </a:defRPr>
            </a:lvl7pPr>
            <a:lvl8pPr lvl="7" algn="ctr">
              <a:spcBef>
                <a:spcPts val="0"/>
              </a:spcBef>
              <a:spcAft>
                <a:spcPts val="0"/>
              </a:spcAft>
              <a:buClr>
                <a:schemeClr val="dk2"/>
              </a:buClr>
              <a:buSzPts val="1800"/>
              <a:buFont typeface="IBM Plex Sans"/>
              <a:buNone/>
              <a:defRPr sz="1800">
                <a:solidFill>
                  <a:schemeClr val="dk2"/>
                </a:solidFill>
              </a:defRPr>
            </a:lvl8pPr>
            <a:lvl9pPr lvl="8" algn="ctr">
              <a:spcBef>
                <a:spcPts val="0"/>
              </a:spcBef>
              <a:spcAft>
                <a:spcPts val="0"/>
              </a:spcAft>
              <a:buClr>
                <a:schemeClr val="dk2"/>
              </a:buClr>
              <a:buSzPts val="1800"/>
              <a:buFont typeface="IBM Plex Sans"/>
              <a:buNone/>
              <a:defRPr sz="1800">
                <a:solidFill>
                  <a:schemeClr val="dk2"/>
                </a:solidFill>
              </a:defRPr>
            </a:lvl9pPr>
          </a:lstStyle>
          <a:p>
            <a:endParaRPr/>
          </a:p>
        </p:txBody>
      </p:sp>
      <p:sp>
        <p:nvSpPr>
          <p:cNvPr id="747" name="Google Shape;747;p29"/>
          <p:cNvSpPr txBox="1">
            <a:spLocks noGrp="1"/>
          </p:cNvSpPr>
          <p:nvPr>
            <p:ph type="title" idx="16"/>
          </p:nvPr>
        </p:nvSpPr>
        <p:spPr>
          <a:xfrm>
            <a:off x="5704700" y="1597225"/>
            <a:ext cx="640200" cy="482400"/>
          </a:xfrm>
          <a:prstGeom prst="rect">
            <a:avLst/>
          </a:prstGeom>
        </p:spPr>
        <p:txBody>
          <a:bodyPr spcFirstLastPara="1" wrap="square" lIns="91425" tIns="91425" rIns="137150" bIns="91425" anchor="t" anchorCtr="0">
            <a:noAutofit/>
          </a:bodyPr>
          <a:lstStyle>
            <a:lvl1pPr lvl="0" algn="ctr">
              <a:spcBef>
                <a:spcPts val="0"/>
              </a:spcBef>
              <a:spcAft>
                <a:spcPts val="0"/>
              </a:spcAft>
              <a:buClr>
                <a:schemeClr val="dk2"/>
              </a:buClr>
              <a:buSzPts val="1800"/>
              <a:buFont typeface="IBM Plex Sans"/>
              <a:buNone/>
              <a:defRPr sz="1800">
                <a:solidFill>
                  <a:schemeClr val="dk2"/>
                </a:solidFill>
              </a:defRPr>
            </a:lvl1pPr>
            <a:lvl2pPr lvl="1" algn="ctr">
              <a:spcBef>
                <a:spcPts val="0"/>
              </a:spcBef>
              <a:spcAft>
                <a:spcPts val="0"/>
              </a:spcAft>
              <a:buClr>
                <a:schemeClr val="dk2"/>
              </a:buClr>
              <a:buSzPts val="1800"/>
              <a:buFont typeface="IBM Plex Sans"/>
              <a:buNone/>
              <a:defRPr sz="1800">
                <a:solidFill>
                  <a:schemeClr val="dk2"/>
                </a:solidFill>
              </a:defRPr>
            </a:lvl2pPr>
            <a:lvl3pPr lvl="2" algn="ctr">
              <a:spcBef>
                <a:spcPts val="0"/>
              </a:spcBef>
              <a:spcAft>
                <a:spcPts val="0"/>
              </a:spcAft>
              <a:buClr>
                <a:schemeClr val="dk2"/>
              </a:buClr>
              <a:buSzPts val="1800"/>
              <a:buFont typeface="IBM Plex Sans"/>
              <a:buNone/>
              <a:defRPr sz="1800">
                <a:solidFill>
                  <a:schemeClr val="dk2"/>
                </a:solidFill>
              </a:defRPr>
            </a:lvl3pPr>
            <a:lvl4pPr lvl="3" algn="ctr">
              <a:spcBef>
                <a:spcPts val="0"/>
              </a:spcBef>
              <a:spcAft>
                <a:spcPts val="0"/>
              </a:spcAft>
              <a:buClr>
                <a:schemeClr val="dk2"/>
              </a:buClr>
              <a:buSzPts val="1800"/>
              <a:buFont typeface="IBM Plex Sans"/>
              <a:buNone/>
              <a:defRPr sz="1800">
                <a:solidFill>
                  <a:schemeClr val="dk2"/>
                </a:solidFill>
              </a:defRPr>
            </a:lvl4pPr>
            <a:lvl5pPr lvl="4" algn="ctr">
              <a:spcBef>
                <a:spcPts val="0"/>
              </a:spcBef>
              <a:spcAft>
                <a:spcPts val="0"/>
              </a:spcAft>
              <a:buClr>
                <a:schemeClr val="dk2"/>
              </a:buClr>
              <a:buSzPts val="1800"/>
              <a:buFont typeface="IBM Plex Sans"/>
              <a:buNone/>
              <a:defRPr sz="1800">
                <a:solidFill>
                  <a:schemeClr val="dk2"/>
                </a:solidFill>
              </a:defRPr>
            </a:lvl5pPr>
            <a:lvl6pPr lvl="5" algn="ctr">
              <a:spcBef>
                <a:spcPts val="0"/>
              </a:spcBef>
              <a:spcAft>
                <a:spcPts val="0"/>
              </a:spcAft>
              <a:buClr>
                <a:schemeClr val="dk2"/>
              </a:buClr>
              <a:buSzPts val="1800"/>
              <a:buFont typeface="IBM Plex Sans"/>
              <a:buNone/>
              <a:defRPr sz="1800">
                <a:solidFill>
                  <a:schemeClr val="dk2"/>
                </a:solidFill>
              </a:defRPr>
            </a:lvl6pPr>
            <a:lvl7pPr lvl="6" algn="ctr">
              <a:spcBef>
                <a:spcPts val="0"/>
              </a:spcBef>
              <a:spcAft>
                <a:spcPts val="0"/>
              </a:spcAft>
              <a:buClr>
                <a:schemeClr val="dk2"/>
              </a:buClr>
              <a:buSzPts val="1800"/>
              <a:buFont typeface="IBM Plex Sans"/>
              <a:buNone/>
              <a:defRPr sz="1800">
                <a:solidFill>
                  <a:schemeClr val="dk2"/>
                </a:solidFill>
              </a:defRPr>
            </a:lvl7pPr>
            <a:lvl8pPr lvl="7" algn="ctr">
              <a:spcBef>
                <a:spcPts val="0"/>
              </a:spcBef>
              <a:spcAft>
                <a:spcPts val="0"/>
              </a:spcAft>
              <a:buClr>
                <a:schemeClr val="dk2"/>
              </a:buClr>
              <a:buSzPts val="1800"/>
              <a:buFont typeface="IBM Plex Sans"/>
              <a:buNone/>
              <a:defRPr sz="1800">
                <a:solidFill>
                  <a:schemeClr val="dk2"/>
                </a:solidFill>
              </a:defRPr>
            </a:lvl8pPr>
            <a:lvl9pPr lvl="8" algn="ctr">
              <a:spcBef>
                <a:spcPts val="0"/>
              </a:spcBef>
              <a:spcAft>
                <a:spcPts val="0"/>
              </a:spcAft>
              <a:buClr>
                <a:schemeClr val="dk2"/>
              </a:buClr>
              <a:buSzPts val="1800"/>
              <a:buFont typeface="IBM Plex Sans"/>
              <a:buNone/>
              <a:defRPr sz="1800">
                <a:solidFill>
                  <a:schemeClr val="dk2"/>
                </a:solidFill>
              </a:defRPr>
            </a:lvl9pPr>
          </a:lstStyle>
          <a:p>
            <a:endParaRPr/>
          </a:p>
        </p:txBody>
      </p:sp>
      <p:sp>
        <p:nvSpPr>
          <p:cNvPr id="748" name="Google Shape;748;p29"/>
          <p:cNvSpPr txBox="1">
            <a:spLocks noGrp="1"/>
          </p:cNvSpPr>
          <p:nvPr>
            <p:ph type="title" idx="17"/>
          </p:nvPr>
        </p:nvSpPr>
        <p:spPr>
          <a:xfrm>
            <a:off x="38100" y="319650"/>
            <a:ext cx="1827900" cy="520200"/>
          </a:xfrm>
          <a:prstGeom prst="rect">
            <a:avLst/>
          </a:prstGeom>
        </p:spPr>
        <p:txBody>
          <a:bodyPr spcFirstLastPara="1" wrap="square" lIns="182875" tIns="91425" rIns="91425" bIns="91425" anchor="t" anchorCtr="0">
            <a:noAutofit/>
          </a:bodyPr>
          <a:lstStyle>
            <a:lvl1pPr lvl="0">
              <a:spcBef>
                <a:spcPts val="0"/>
              </a:spcBef>
              <a:spcAft>
                <a:spcPts val="0"/>
              </a:spcAft>
              <a:buNone/>
              <a:defRPr sz="1600">
                <a:solidFill>
                  <a:schemeClr val="accent6"/>
                </a:solidFill>
                <a:latin typeface="IBM Plex Sans Medium"/>
                <a:ea typeface="IBM Plex Sans Medium"/>
                <a:cs typeface="IBM Plex Sans Medium"/>
                <a:sym typeface="IBM Plex Sans Medium"/>
              </a:defRPr>
            </a:lvl1pPr>
            <a:lvl2pPr lvl="1">
              <a:lnSpc>
                <a:spcPct val="115000"/>
              </a:lnSpc>
              <a:spcBef>
                <a:spcPts val="0"/>
              </a:spcBef>
              <a:spcAft>
                <a:spcPts val="0"/>
              </a:spcAft>
              <a:buNone/>
              <a:defRPr sz="1800">
                <a:solidFill>
                  <a:schemeClr val="accent6"/>
                </a:solidFill>
              </a:defRPr>
            </a:lvl2pPr>
            <a:lvl3pPr lvl="2">
              <a:lnSpc>
                <a:spcPct val="115000"/>
              </a:lnSpc>
              <a:spcBef>
                <a:spcPts val="0"/>
              </a:spcBef>
              <a:spcAft>
                <a:spcPts val="0"/>
              </a:spcAft>
              <a:buNone/>
              <a:defRPr sz="1800">
                <a:solidFill>
                  <a:schemeClr val="accent6"/>
                </a:solidFill>
              </a:defRPr>
            </a:lvl3pPr>
            <a:lvl4pPr lvl="3">
              <a:lnSpc>
                <a:spcPct val="115000"/>
              </a:lnSpc>
              <a:spcBef>
                <a:spcPts val="0"/>
              </a:spcBef>
              <a:spcAft>
                <a:spcPts val="0"/>
              </a:spcAft>
              <a:buNone/>
              <a:defRPr sz="1800">
                <a:solidFill>
                  <a:schemeClr val="accent6"/>
                </a:solidFill>
              </a:defRPr>
            </a:lvl4pPr>
            <a:lvl5pPr lvl="4">
              <a:lnSpc>
                <a:spcPct val="115000"/>
              </a:lnSpc>
              <a:spcBef>
                <a:spcPts val="0"/>
              </a:spcBef>
              <a:spcAft>
                <a:spcPts val="0"/>
              </a:spcAft>
              <a:buNone/>
              <a:defRPr sz="1800">
                <a:solidFill>
                  <a:schemeClr val="accent6"/>
                </a:solidFill>
              </a:defRPr>
            </a:lvl5pPr>
            <a:lvl6pPr lvl="5">
              <a:lnSpc>
                <a:spcPct val="115000"/>
              </a:lnSpc>
              <a:spcBef>
                <a:spcPts val="0"/>
              </a:spcBef>
              <a:spcAft>
                <a:spcPts val="0"/>
              </a:spcAft>
              <a:buNone/>
              <a:defRPr sz="1800">
                <a:solidFill>
                  <a:schemeClr val="accent6"/>
                </a:solidFill>
              </a:defRPr>
            </a:lvl6pPr>
            <a:lvl7pPr lvl="6">
              <a:lnSpc>
                <a:spcPct val="115000"/>
              </a:lnSpc>
              <a:spcBef>
                <a:spcPts val="0"/>
              </a:spcBef>
              <a:spcAft>
                <a:spcPts val="0"/>
              </a:spcAft>
              <a:buNone/>
              <a:defRPr sz="1800">
                <a:solidFill>
                  <a:schemeClr val="accent6"/>
                </a:solidFill>
              </a:defRPr>
            </a:lvl7pPr>
            <a:lvl8pPr lvl="7">
              <a:lnSpc>
                <a:spcPct val="115000"/>
              </a:lnSpc>
              <a:spcBef>
                <a:spcPts val="0"/>
              </a:spcBef>
              <a:spcAft>
                <a:spcPts val="0"/>
              </a:spcAft>
              <a:buNone/>
              <a:defRPr sz="1800">
                <a:solidFill>
                  <a:schemeClr val="accent6"/>
                </a:solidFill>
              </a:defRPr>
            </a:lvl8pPr>
            <a:lvl9pPr lvl="8">
              <a:lnSpc>
                <a:spcPct val="115000"/>
              </a:lnSpc>
              <a:spcBef>
                <a:spcPts val="0"/>
              </a:spcBef>
              <a:spcAft>
                <a:spcPts val="0"/>
              </a:spcAft>
              <a:buNone/>
              <a:defRPr sz="1800">
                <a:solidFill>
                  <a:schemeClr val="accent6"/>
                </a:solidFill>
              </a:defRPr>
            </a:lvl9pPr>
          </a:lstStyle>
          <a:p>
            <a:endParaRPr/>
          </a:p>
        </p:txBody>
      </p:sp>
      <p:sp>
        <p:nvSpPr>
          <p:cNvPr id="749" name="Google Shape;749;p29"/>
          <p:cNvSpPr txBox="1">
            <a:spLocks noGrp="1"/>
          </p:cNvSpPr>
          <p:nvPr>
            <p:ph type="title" idx="18"/>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extLst>
    <p:ext uri="{DCECCB84-F9BA-43D5-87BE-67443E8EF086}">
      <p15:sldGuideLst xmlns:p15="http://schemas.microsoft.com/office/powerpoint/2012/main">
        <p15:guide id="1" pos="4611">
          <p15:clr>
            <a:srgbClr val="E46962"/>
          </p15:clr>
        </p15:guide>
        <p15:guide id="2" pos="3431">
          <p15:clr>
            <a:srgbClr val="E46962"/>
          </p15:clr>
        </p15:guide>
        <p15:guide id="3" pos="2262">
          <p15:clr>
            <a:srgbClr val="E46962"/>
          </p15:clr>
        </p15:guide>
        <p15:guide id="4" pos="1173">
          <p15:clr>
            <a:srgbClr val="E46962"/>
          </p15:clr>
        </p15:guide>
        <p15:guide id="5" pos="1408">
          <p15:clr>
            <a:srgbClr val="E46962"/>
          </p15:clr>
        </p15:guide>
        <p15:guide id="6" pos="1175">
          <p15:clr>
            <a:srgbClr val="E46962"/>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hree images with caption">
  <p:cSld name="BLANK_1_1_1_1_1_1_1_1_1_1_1_1_1_1_1_1_1_1_2">
    <p:bg>
      <p:bgPr>
        <a:solidFill>
          <a:schemeClr val="lt1"/>
        </a:solidFill>
        <a:effectLst/>
      </p:bgPr>
    </p:bg>
    <p:spTree>
      <p:nvGrpSpPr>
        <p:cNvPr id="1" name="Shape 750"/>
        <p:cNvGrpSpPr/>
        <p:nvPr/>
      </p:nvGrpSpPr>
      <p:grpSpPr>
        <a:xfrm>
          <a:off x="0" y="0"/>
          <a:ext cx="0" cy="0"/>
          <a:chOff x="0" y="0"/>
          <a:chExt cx="0" cy="0"/>
        </a:xfrm>
      </p:grpSpPr>
      <p:sp>
        <p:nvSpPr>
          <p:cNvPr id="751" name="Google Shape;751;p30"/>
          <p:cNvSpPr txBox="1">
            <a:spLocks noGrp="1"/>
          </p:cNvSpPr>
          <p:nvPr>
            <p:ph type="title"/>
          </p:nvPr>
        </p:nvSpPr>
        <p:spPr>
          <a:xfrm>
            <a:off x="38100" y="397750"/>
            <a:ext cx="1948200" cy="189300"/>
          </a:xfrm>
          <a:prstGeom prst="rect">
            <a:avLst/>
          </a:prstGeom>
        </p:spPr>
        <p:txBody>
          <a:bodyPr spcFirstLastPara="1" wrap="square" lIns="182875" tIns="91425" rIns="91425" bIns="91425" anchor="t" anchorCtr="0">
            <a:noAutofit/>
          </a:bodyPr>
          <a:lstStyle>
            <a:lvl1pPr lvl="0">
              <a:lnSpc>
                <a:spcPct val="70000"/>
              </a:lnSpc>
              <a:spcBef>
                <a:spcPts val="0"/>
              </a:spcBef>
              <a:spcAft>
                <a:spcPts val="0"/>
              </a:spcAft>
              <a:buNone/>
              <a:defRPr sz="1200">
                <a:solidFill>
                  <a:schemeClr val="dk2"/>
                </a:solidFill>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grpSp>
        <p:nvGrpSpPr>
          <p:cNvPr id="752" name="Google Shape;752;p30"/>
          <p:cNvGrpSpPr/>
          <p:nvPr/>
        </p:nvGrpSpPr>
        <p:grpSpPr>
          <a:xfrm rot="10800000">
            <a:off x="5657179" y="-1"/>
            <a:ext cx="3486840" cy="2906092"/>
            <a:chOff x="312900" y="2793625"/>
            <a:chExt cx="2221200" cy="1851250"/>
          </a:xfrm>
        </p:grpSpPr>
        <p:grpSp>
          <p:nvGrpSpPr>
            <p:cNvPr id="753" name="Google Shape;753;p30"/>
            <p:cNvGrpSpPr/>
            <p:nvPr/>
          </p:nvGrpSpPr>
          <p:grpSpPr>
            <a:xfrm>
              <a:off x="312900" y="2793625"/>
              <a:ext cx="1851000" cy="1851250"/>
              <a:chOff x="461225" y="3249175"/>
              <a:chExt cx="1851000" cy="1851250"/>
            </a:xfrm>
          </p:grpSpPr>
          <p:grpSp>
            <p:nvGrpSpPr>
              <p:cNvPr id="754" name="Google Shape;754;p30"/>
              <p:cNvGrpSpPr/>
              <p:nvPr/>
            </p:nvGrpSpPr>
            <p:grpSpPr>
              <a:xfrm>
                <a:off x="461225" y="3249175"/>
                <a:ext cx="1851000" cy="370200"/>
                <a:chOff x="461225" y="3249175"/>
                <a:chExt cx="1851000" cy="370200"/>
              </a:xfrm>
            </p:grpSpPr>
            <p:sp>
              <p:nvSpPr>
                <p:cNvPr id="755" name="Google Shape;755;p30"/>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56" name="Google Shape;756;p30"/>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57" name="Google Shape;757;p30"/>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58" name="Google Shape;758;p30"/>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759" name="Google Shape;759;p30"/>
              <p:cNvGrpSpPr/>
              <p:nvPr/>
            </p:nvGrpSpPr>
            <p:grpSpPr>
              <a:xfrm>
                <a:off x="461225" y="3619500"/>
                <a:ext cx="1851000" cy="370200"/>
                <a:chOff x="461225" y="3249175"/>
                <a:chExt cx="1851000" cy="370200"/>
              </a:xfrm>
            </p:grpSpPr>
            <p:sp>
              <p:nvSpPr>
                <p:cNvPr id="760" name="Google Shape;760;p30"/>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61" name="Google Shape;761;p30"/>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62" name="Google Shape;762;p30"/>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63" name="Google Shape;763;p30"/>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64" name="Google Shape;764;p30"/>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765" name="Google Shape;765;p30"/>
              <p:cNvGrpSpPr/>
              <p:nvPr/>
            </p:nvGrpSpPr>
            <p:grpSpPr>
              <a:xfrm>
                <a:off x="461225" y="3989700"/>
                <a:ext cx="1480800" cy="1110725"/>
                <a:chOff x="461225" y="3249175"/>
                <a:chExt cx="1480800" cy="1110725"/>
              </a:xfrm>
            </p:grpSpPr>
            <p:sp>
              <p:nvSpPr>
                <p:cNvPr id="766" name="Google Shape;766;p30"/>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67" name="Google Shape;767;p30"/>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68" name="Google Shape;768;p30"/>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69" name="Google Shape;769;p30"/>
                <p:cNvSpPr/>
                <p:nvPr/>
              </p:nvSpPr>
              <p:spPr>
                <a:xfrm>
                  <a:off x="1201625" y="3989700"/>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770" name="Google Shape;770;p30"/>
              <p:cNvGrpSpPr/>
              <p:nvPr/>
            </p:nvGrpSpPr>
            <p:grpSpPr>
              <a:xfrm>
                <a:off x="831425" y="4360025"/>
                <a:ext cx="1480800" cy="370200"/>
                <a:chOff x="831425" y="3249175"/>
                <a:chExt cx="1480800" cy="370200"/>
              </a:xfrm>
            </p:grpSpPr>
            <p:sp>
              <p:nvSpPr>
                <p:cNvPr id="771" name="Google Shape;771;p30"/>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72" name="Google Shape;772;p30"/>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73" name="Google Shape;773;p30"/>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74" name="Google Shape;774;p30"/>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775" name="Google Shape;775;p30"/>
            <p:cNvSpPr/>
            <p:nvPr/>
          </p:nvSpPr>
          <p:spPr>
            <a:xfrm>
              <a:off x="2163900" y="279362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776" name="Google Shape;776;p30"/>
          <p:cNvSpPr>
            <a:spLocks noGrp="1"/>
          </p:cNvSpPr>
          <p:nvPr>
            <p:ph type="pic" idx="2"/>
          </p:nvPr>
        </p:nvSpPr>
        <p:spPr>
          <a:xfrm>
            <a:off x="1200750" y="984738"/>
            <a:ext cx="1649400" cy="1649400"/>
          </a:xfrm>
          <a:prstGeom prst="ellipse">
            <a:avLst/>
          </a:prstGeom>
          <a:noFill/>
          <a:ln>
            <a:noFill/>
          </a:ln>
        </p:spPr>
      </p:sp>
      <p:sp>
        <p:nvSpPr>
          <p:cNvPr id="777" name="Google Shape;777;p30"/>
          <p:cNvSpPr>
            <a:spLocks noGrp="1"/>
          </p:cNvSpPr>
          <p:nvPr>
            <p:ph type="pic" idx="3"/>
          </p:nvPr>
        </p:nvSpPr>
        <p:spPr>
          <a:xfrm>
            <a:off x="3747300" y="921988"/>
            <a:ext cx="1649400" cy="1649400"/>
          </a:xfrm>
          <a:prstGeom prst="ellipse">
            <a:avLst/>
          </a:prstGeom>
          <a:noFill/>
          <a:ln>
            <a:noFill/>
          </a:ln>
        </p:spPr>
      </p:sp>
      <p:sp>
        <p:nvSpPr>
          <p:cNvPr id="778" name="Google Shape;778;p30"/>
          <p:cNvSpPr>
            <a:spLocks noGrp="1"/>
          </p:cNvSpPr>
          <p:nvPr>
            <p:ph type="pic" idx="4"/>
          </p:nvPr>
        </p:nvSpPr>
        <p:spPr>
          <a:xfrm>
            <a:off x="6080650" y="941438"/>
            <a:ext cx="1649400" cy="1649400"/>
          </a:xfrm>
          <a:prstGeom prst="ellipse">
            <a:avLst/>
          </a:prstGeom>
          <a:noFill/>
          <a:ln>
            <a:noFill/>
          </a:ln>
        </p:spPr>
      </p:sp>
      <p:sp>
        <p:nvSpPr>
          <p:cNvPr id="779" name="Google Shape;779;p30"/>
          <p:cNvSpPr txBox="1">
            <a:spLocks noGrp="1"/>
          </p:cNvSpPr>
          <p:nvPr>
            <p:ph type="subTitle" idx="1"/>
          </p:nvPr>
        </p:nvSpPr>
        <p:spPr>
          <a:xfrm>
            <a:off x="947750" y="3353900"/>
            <a:ext cx="2086800" cy="13476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None/>
              <a:defRPr sz="1000">
                <a:solidFill>
                  <a:schemeClr val="dk2"/>
                </a:solidFill>
                <a:latin typeface="Sora ExtraLight"/>
                <a:ea typeface="Sora ExtraLight"/>
                <a:cs typeface="Sora ExtraLight"/>
                <a:sym typeface="Sora ExtraLight"/>
              </a:defRPr>
            </a:lvl1pPr>
            <a:lvl2pPr lvl="1">
              <a:spcBef>
                <a:spcPts val="0"/>
              </a:spcBef>
              <a:spcAft>
                <a:spcPts val="0"/>
              </a:spcAft>
              <a:buClr>
                <a:schemeClr val="dk2"/>
              </a:buClr>
              <a:buSzPts val="1400"/>
              <a:buNone/>
              <a:defRPr>
                <a:solidFill>
                  <a:schemeClr val="dk2"/>
                </a:solidFill>
              </a:defRPr>
            </a:lvl2pPr>
            <a:lvl3pPr lvl="2">
              <a:spcBef>
                <a:spcPts val="0"/>
              </a:spcBef>
              <a:spcAft>
                <a:spcPts val="0"/>
              </a:spcAft>
              <a:buClr>
                <a:schemeClr val="dk2"/>
              </a:buClr>
              <a:buSzPts val="1400"/>
              <a:buNone/>
              <a:defRPr>
                <a:solidFill>
                  <a:schemeClr val="dk2"/>
                </a:solidFill>
              </a:defRPr>
            </a:lvl3pPr>
            <a:lvl4pPr lvl="3">
              <a:spcBef>
                <a:spcPts val="0"/>
              </a:spcBef>
              <a:spcAft>
                <a:spcPts val="0"/>
              </a:spcAft>
              <a:buClr>
                <a:schemeClr val="dk2"/>
              </a:buClr>
              <a:buSzPts val="1400"/>
              <a:buNone/>
              <a:defRPr>
                <a:solidFill>
                  <a:schemeClr val="dk2"/>
                </a:solidFill>
              </a:defRPr>
            </a:lvl4pPr>
            <a:lvl5pPr lvl="4">
              <a:spcBef>
                <a:spcPts val="0"/>
              </a:spcBef>
              <a:spcAft>
                <a:spcPts val="0"/>
              </a:spcAft>
              <a:buClr>
                <a:schemeClr val="dk2"/>
              </a:buClr>
              <a:buSzPts val="1400"/>
              <a:buNone/>
              <a:defRPr>
                <a:solidFill>
                  <a:schemeClr val="dk2"/>
                </a:solidFill>
              </a:defRPr>
            </a:lvl5pPr>
            <a:lvl6pPr lvl="5">
              <a:spcBef>
                <a:spcPts val="0"/>
              </a:spcBef>
              <a:spcAft>
                <a:spcPts val="0"/>
              </a:spcAft>
              <a:buClr>
                <a:schemeClr val="dk2"/>
              </a:buClr>
              <a:buSzPts val="1400"/>
              <a:buNone/>
              <a:defRPr>
                <a:solidFill>
                  <a:schemeClr val="dk2"/>
                </a:solidFill>
              </a:defRPr>
            </a:lvl6pPr>
            <a:lvl7pPr lvl="6">
              <a:spcBef>
                <a:spcPts val="0"/>
              </a:spcBef>
              <a:spcAft>
                <a:spcPts val="0"/>
              </a:spcAft>
              <a:buClr>
                <a:schemeClr val="dk2"/>
              </a:buClr>
              <a:buSzPts val="1400"/>
              <a:buNone/>
              <a:defRPr>
                <a:solidFill>
                  <a:schemeClr val="dk2"/>
                </a:solidFill>
              </a:defRPr>
            </a:lvl7pPr>
            <a:lvl8pPr lvl="7">
              <a:spcBef>
                <a:spcPts val="0"/>
              </a:spcBef>
              <a:spcAft>
                <a:spcPts val="0"/>
              </a:spcAft>
              <a:buClr>
                <a:schemeClr val="dk2"/>
              </a:buClr>
              <a:buSzPts val="1400"/>
              <a:buNone/>
              <a:defRPr>
                <a:solidFill>
                  <a:schemeClr val="dk2"/>
                </a:solidFill>
              </a:defRPr>
            </a:lvl8pPr>
            <a:lvl9pPr lvl="8">
              <a:spcBef>
                <a:spcPts val="0"/>
              </a:spcBef>
              <a:spcAft>
                <a:spcPts val="0"/>
              </a:spcAft>
              <a:buClr>
                <a:schemeClr val="dk2"/>
              </a:buClr>
              <a:buSzPts val="1400"/>
              <a:buNone/>
              <a:defRPr>
                <a:solidFill>
                  <a:schemeClr val="dk2"/>
                </a:solidFill>
              </a:defRPr>
            </a:lvl9pPr>
          </a:lstStyle>
          <a:p>
            <a:endParaRPr/>
          </a:p>
        </p:txBody>
      </p:sp>
      <p:sp>
        <p:nvSpPr>
          <p:cNvPr id="780" name="Google Shape;780;p30"/>
          <p:cNvSpPr txBox="1">
            <a:spLocks noGrp="1"/>
          </p:cNvSpPr>
          <p:nvPr>
            <p:ph type="title" idx="5"/>
          </p:nvPr>
        </p:nvSpPr>
        <p:spPr>
          <a:xfrm>
            <a:off x="1111850" y="3061625"/>
            <a:ext cx="1758600" cy="2733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3000"/>
              <a:buNone/>
              <a:defRPr>
                <a:solidFill>
                  <a:schemeClr val="dk2"/>
                </a:solidFill>
              </a:defRPr>
            </a:lvl2pPr>
            <a:lvl3pPr lvl="2">
              <a:spcBef>
                <a:spcPts val="0"/>
              </a:spcBef>
              <a:spcAft>
                <a:spcPts val="0"/>
              </a:spcAft>
              <a:buClr>
                <a:schemeClr val="dk2"/>
              </a:buClr>
              <a:buSzPts val="3000"/>
              <a:buNone/>
              <a:defRPr>
                <a:solidFill>
                  <a:schemeClr val="dk2"/>
                </a:solidFill>
              </a:defRPr>
            </a:lvl3pPr>
            <a:lvl4pPr lvl="3">
              <a:spcBef>
                <a:spcPts val="0"/>
              </a:spcBef>
              <a:spcAft>
                <a:spcPts val="0"/>
              </a:spcAft>
              <a:buClr>
                <a:schemeClr val="dk2"/>
              </a:buClr>
              <a:buSzPts val="3000"/>
              <a:buNone/>
              <a:defRPr>
                <a:solidFill>
                  <a:schemeClr val="dk2"/>
                </a:solidFill>
              </a:defRPr>
            </a:lvl4pPr>
            <a:lvl5pPr lvl="4">
              <a:spcBef>
                <a:spcPts val="0"/>
              </a:spcBef>
              <a:spcAft>
                <a:spcPts val="0"/>
              </a:spcAft>
              <a:buClr>
                <a:schemeClr val="dk2"/>
              </a:buClr>
              <a:buSzPts val="3000"/>
              <a:buNone/>
              <a:defRPr>
                <a:solidFill>
                  <a:schemeClr val="dk2"/>
                </a:solidFill>
              </a:defRPr>
            </a:lvl5pPr>
            <a:lvl6pPr lvl="5">
              <a:spcBef>
                <a:spcPts val="0"/>
              </a:spcBef>
              <a:spcAft>
                <a:spcPts val="0"/>
              </a:spcAft>
              <a:buClr>
                <a:schemeClr val="dk2"/>
              </a:buClr>
              <a:buSzPts val="3000"/>
              <a:buNone/>
              <a:defRPr>
                <a:solidFill>
                  <a:schemeClr val="dk2"/>
                </a:solidFill>
              </a:defRPr>
            </a:lvl6pPr>
            <a:lvl7pPr lvl="6">
              <a:spcBef>
                <a:spcPts val="0"/>
              </a:spcBef>
              <a:spcAft>
                <a:spcPts val="0"/>
              </a:spcAft>
              <a:buClr>
                <a:schemeClr val="dk2"/>
              </a:buClr>
              <a:buSzPts val="3000"/>
              <a:buNone/>
              <a:defRPr>
                <a:solidFill>
                  <a:schemeClr val="dk2"/>
                </a:solidFill>
              </a:defRPr>
            </a:lvl7pPr>
            <a:lvl8pPr lvl="7">
              <a:spcBef>
                <a:spcPts val="0"/>
              </a:spcBef>
              <a:spcAft>
                <a:spcPts val="0"/>
              </a:spcAft>
              <a:buClr>
                <a:schemeClr val="dk2"/>
              </a:buClr>
              <a:buSzPts val="3000"/>
              <a:buNone/>
              <a:defRPr>
                <a:solidFill>
                  <a:schemeClr val="dk2"/>
                </a:solidFill>
              </a:defRPr>
            </a:lvl8pPr>
            <a:lvl9pPr lvl="8">
              <a:spcBef>
                <a:spcPts val="0"/>
              </a:spcBef>
              <a:spcAft>
                <a:spcPts val="0"/>
              </a:spcAft>
              <a:buClr>
                <a:schemeClr val="dk2"/>
              </a:buClr>
              <a:buSzPts val="3000"/>
              <a:buNone/>
              <a:defRPr>
                <a:solidFill>
                  <a:schemeClr val="dk2"/>
                </a:solidFill>
              </a:defRPr>
            </a:lvl9pPr>
          </a:lstStyle>
          <a:p>
            <a:endParaRPr/>
          </a:p>
        </p:txBody>
      </p:sp>
      <p:sp>
        <p:nvSpPr>
          <p:cNvPr id="781" name="Google Shape;781;p30"/>
          <p:cNvSpPr txBox="1">
            <a:spLocks noGrp="1"/>
          </p:cNvSpPr>
          <p:nvPr>
            <p:ph type="subTitle" idx="6"/>
          </p:nvPr>
        </p:nvSpPr>
        <p:spPr>
          <a:xfrm>
            <a:off x="3528600" y="3353900"/>
            <a:ext cx="2086800" cy="13476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None/>
              <a:defRPr sz="1000">
                <a:solidFill>
                  <a:schemeClr val="dk2"/>
                </a:solidFill>
                <a:latin typeface="Sora ExtraLight"/>
                <a:ea typeface="Sora ExtraLight"/>
                <a:cs typeface="Sora ExtraLight"/>
                <a:sym typeface="Sora ExtraLight"/>
              </a:defRPr>
            </a:lvl1pPr>
            <a:lvl2pPr lvl="1">
              <a:spcBef>
                <a:spcPts val="0"/>
              </a:spcBef>
              <a:spcAft>
                <a:spcPts val="0"/>
              </a:spcAft>
              <a:buClr>
                <a:schemeClr val="dk2"/>
              </a:buClr>
              <a:buSzPts val="1400"/>
              <a:buNone/>
              <a:defRPr>
                <a:solidFill>
                  <a:schemeClr val="dk2"/>
                </a:solidFill>
              </a:defRPr>
            </a:lvl2pPr>
            <a:lvl3pPr lvl="2">
              <a:spcBef>
                <a:spcPts val="0"/>
              </a:spcBef>
              <a:spcAft>
                <a:spcPts val="0"/>
              </a:spcAft>
              <a:buClr>
                <a:schemeClr val="dk2"/>
              </a:buClr>
              <a:buSzPts val="1400"/>
              <a:buNone/>
              <a:defRPr>
                <a:solidFill>
                  <a:schemeClr val="dk2"/>
                </a:solidFill>
              </a:defRPr>
            </a:lvl3pPr>
            <a:lvl4pPr lvl="3">
              <a:spcBef>
                <a:spcPts val="0"/>
              </a:spcBef>
              <a:spcAft>
                <a:spcPts val="0"/>
              </a:spcAft>
              <a:buClr>
                <a:schemeClr val="dk2"/>
              </a:buClr>
              <a:buSzPts val="1400"/>
              <a:buNone/>
              <a:defRPr>
                <a:solidFill>
                  <a:schemeClr val="dk2"/>
                </a:solidFill>
              </a:defRPr>
            </a:lvl4pPr>
            <a:lvl5pPr lvl="4">
              <a:spcBef>
                <a:spcPts val="0"/>
              </a:spcBef>
              <a:spcAft>
                <a:spcPts val="0"/>
              </a:spcAft>
              <a:buClr>
                <a:schemeClr val="dk2"/>
              </a:buClr>
              <a:buSzPts val="1400"/>
              <a:buNone/>
              <a:defRPr>
                <a:solidFill>
                  <a:schemeClr val="dk2"/>
                </a:solidFill>
              </a:defRPr>
            </a:lvl5pPr>
            <a:lvl6pPr lvl="5">
              <a:spcBef>
                <a:spcPts val="0"/>
              </a:spcBef>
              <a:spcAft>
                <a:spcPts val="0"/>
              </a:spcAft>
              <a:buClr>
                <a:schemeClr val="dk2"/>
              </a:buClr>
              <a:buSzPts val="1400"/>
              <a:buNone/>
              <a:defRPr>
                <a:solidFill>
                  <a:schemeClr val="dk2"/>
                </a:solidFill>
              </a:defRPr>
            </a:lvl6pPr>
            <a:lvl7pPr lvl="6">
              <a:spcBef>
                <a:spcPts val="0"/>
              </a:spcBef>
              <a:spcAft>
                <a:spcPts val="0"/>
              </a:spcAft>
              <a:buClr>
                <a:schemeClr val="dk2"/>
              </a:buClr>
              <a:buSzPts val="1400"/>
              <a:buNone/>
              <a:defRPr>
                <a:solidFill>
                  <a:schemeClr val="dk2"/>
                </a:solidFill>
              </a:defRPr>
            </a:lvl7pPr>
            <a:lvl8pPr lvl="7">
              <a:spcBef>
                <a:spcPts val="0"/>
              </a:spcBef>
              <a:spcAft>
                <a:spcPts val="0"/>
              </a:spcAft>
              <a:buClr>
                <a:schemeClr val="dk2"/>
              </a:buClr>
              <a:buSzPts val="1400"/>
              <a:buNone/>
              <a:defRPr>
                <a:solidFill>
                  <a:schemeClr val="dk2"/>
                </a:solidFill>
              </a:defRPr>
            </a:lvl8pPr>
            <a:lvl9pPr lvl="8">
              <a:spcBef>
                <a:spcPts val="0"/>
              </a:spcBef>
              <a:spcAft>
                <a:spcPts val="0"/>
              </a:spcAft>
              <a:buClr>
                <a:schemeClr val="dk2"/>
              </a:buClr>
              <a:buSzPts val="1400"/>
              <a:buNone/>
              <a:defRPr>
                <a:solidFill>
                  <a:schemeClr val="dk2"/>
                </a:solidFill>
              </a:defRPr>
            </a:lvl9pPr>
          </a:lstStyle>
          <a:p>
            <a:endParaRPr/>
          </a:p>
        </p:txBody>
      </p:sp>
      <p:sp>
        <p:nvSpPr>
          <p:cNvPr id="782" name="Google Shape;782;p30"/>
          <p:cNvSpPr txBox="1">
            <a:spLocks noGrp="1"/>
          </p:cNvSpPr>
          <p:nvPr>
            <p:ph type="title" idx="7"/>
          </p:nvPr>
        </p:nvSpPr>
        <p:spPr>
          <a:xfrm>
            <a:off x="3692700" y="3061625"/>
            <a:ext cx="1758600" cy="2733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3000"/>
              <a:buNone/>
              <a:defRPr>
                <a:solidFill>
                  <a:schemeClr val="dk2"/>
                </a:solidFill>
              </a:defRPr>
            </a:lvl2pPr>
            <a:lvl3pPr lvl="2">
              <a:spcBef>
                <a:spcPts val="0"/>
              </a:spcBef>
              <a:spcAft>
                <a:spcPts val="0"/>
              </a:spcAft>
              <a:buClr>
                <a:schemeClr val="dk2"/>
              </a:buClr>
              <a:buSzPts val="3000"/>
              <a:buNone/>
              <a:defRPr>
                <a:solidFill>
                  <a:schemeClr val="dk2"/>
                </a:solidFill>
              </a:defRPr>
            </a:lvl3pPr>
            <a:lvl4pPr lvl="3">
              <a:spcBef>
                <a:spcPts val="0"/>
              </a:spcBef>
              <a:spcAft>
                <a:spcPts val="0"/>
              </a:spcAft>
              <a:buClr>
                <a:schemeClr val="dk2"/>
              </a:buClr>
              <a:buSzPts val="3000"/>
              <a:buNone/>
              <a:defRPr>
                <a:solidFill>
                  <a:schemeClr val="dk2"/>
                </a:solidFill>
              </a:defRPr>
            </a:lvl4pPr>
            <a:lvl5pPr lvl="4">
              <a:spcBef>
                <a:spcPts val="0"/>
              </a:spcBef>
              <a:spcAft>
                <a:spcPts val="0"/>
              </a:spcAft>
              <a:buClr>
                <a:schemeClr val="dk2"/>
              </a:buClr>
              <a:buSzPts val="3000"/>
              <a:buNone/>
              <a:defRPr>
                <a:solidFill>
                  <a:schemeClr val="dk2"/>
                </a:solidFill>
              </a:defRPr>
            </a:lvl5pPr>
            <a:lvl6pPr lvl="5">
              <a:spcBef>
                <a:spcPts val="0"/>
              </a:spcBef>
              <a:spcAft>
                <a:spcPts val="0"/>
              </a:spcAft>
              <a:buClr>
                <a:schemeClr val="dk2"/>
              </a:buClr>
              <a:buSzPts val="3000"/>
              <a:buNone/>
              <a:defRPr>
                <a:solidFill>
                  <a:schemeClr val="dk2"/>
                </a:solidFill>
              </a:defRPr>
            </a:lvl6pPr>
            <a:lvl7pPr lvl="6">
              <a:spcBef>
                <a:spcPts val="0"/>
              </a:spcBef>
              <a:spcAft>
                <a:spcPts val="0"/>
              </a:spcAft>
              <a:buClr>
                <a:schemeClr val="dk2"/>
              </a:buClr>
              <a:buSzPts val="3000"/>
              <a:buNone/>
              <a:defRPr>
                <a:solidFill>
                  <a:schemeClr val="dk2"/>
                </a:solidFill>
              </a:defRPr>
            </a:lvl7pPr>
            <a:lvl8pPr lvl="7">
              <a:spcBef>
                <a:spcPts val="0"/>
              </a:spcBef>
              <a:spcAft>
                <a:spcPts val="0"/>
              </a:spcAft>
              <a:buClr>
                <a:schemeClr val="dk2"/>
              </a:buClr>
              <a:buSzPts val="3000"/>
              <a:buNone/>
              <a:defRPr>
                <a:solidFill>
                  <a:schemeClr val="dk2"/>
                </a:solidFill>
              </a:defRPr>
            </a:lvl8pPr>
            <a:lvl9pPr lvl="8">
              <a:spcBef>
                <a:spcPts val="0"/>
              </a:spcBef>
              <a:spcAft>
                <a:spcPts val="0"/>
              </a:spcAft>
              <a:buClr>
                <a:schemeClr val="dk2"/>
              </a:buClr>
              <a:buSzPts val="3000"/>
              <a:buNone/>
              <a:defRPr>
                <a:solidFill>
                  <a:schemeClr val="dk2"/>
                </a:solidFill>
              </a:defRPr>
            </a:lvl9pPr>
          </a:lstStyle>
          <a:p>
            <a:endParaRPr/>
          </a:p>
        </p:txBody>
      </p:sp>
      <p:sp>
        <p:nvSpPr>
          <p:cNvPr id="783" name="Google Shape;783;p30"/>
          <p:cNvSpPr txBox="1">
            <a:spLocks noGrp="1"/>
          </p:cNvSpPr>
          <p:nvPr>
            <p:ph type="subTitle" idx="8"/>
          </p:nvPr>
        </p:nvSpPr>
        <p:spPr>
          <a:xfrm>
            <a:off x="5861950" y="3353900"/>
            <a:ext cx="2086800" cy="13476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None/>
              <a:defRPr sz="1000">
                <a:solidFill>
                  <a:schemeClr val="dk2"/>
                </a:solidFill>
                <a:latin typeface="Sora ExtraLight"/>
                <a:ea typeface="Sora ExtraLight"/>
                <a:cs typeface="Sora ExtraLight"/>
                <a:sym typeface="Sora ExtraLight"/>
              </a:defRPr>
            </a:lvl1pPr>
            <a:lvl2pPr lvl="1">
              <a:spcBef>
                <a:spcPts val="0"/>
              </a:spcBef>
              <a:spcAft>
                <a:spcPts val="0"/>
              </a:spcAft>
              <a:buClr>
                <a:schemeClr val="dk2"/>
              </a:buClr>
              <a:buSzPts val="1400"/>
              <a:buNone/>
              <a:defRPr>
                <a:solidFill>
                  <a:schemeClr val="dk2"/>
                </a:solidFill>
              </a:defRPr>
            </a:lvl2pPr>
            <a:lvl3pPr lvl="2">
              <a:spcBef>
                <a:spcPts val="0"/>
              </a:spcBef>
              <a:spcAft>
                <a:spcPts val="0"/>
              </a:spcAft>
              <a:buClr>
                <a:schemeClr val="dk2"/>
              </a:buClr>
              <a:buSzPts val="1400"/>
              <a:buNone/>
              <a:defRPr>
                <a:solidFill>
                  <a:schemeClr val="dk2"/>
                </a:solidFill>
              </a:defRPr>
            </a:lvl3pPr>
            <a:lvl4pPr lvl="3">
              <a:spcBef>
                <a:spcPts val="0"/>
              </a:spcBef>
              <a:spcAft>
                <a:spcPts val="0"/>
              </a:spcAft>
              <a:buClr>
                <a:schemeClr val="dk2"/>
              </a:buClr>
              <a:buSzPts val="1400"/>
              <a:buNone/>
              <a:defRPr>
                <a:solidFill>
                  <a:schemeClr val="dk2"/>
                </a:solidFill>
              </a:defRPr>
            </a:lvl4pPr>
            <a:lvl5pPr lvl="4">
              <a:spcBef>
                <a:spcPts val="0"/>
              </a:spcBef>
              <a:spcAft>
                <a:spcPts val="0"/>
              </a:spcAft>
              <a:buClr>
                <a:schemeClr val="dk2"/>
              </a:buClr>
              <a:buSzPts val="1400"/>
              <a:buNone/>
              <a:defRPr>
                <a:solidFill>
                  <a:schemeClr val="dk2"/>
                </a:solidFill>
              </a:defRPr>
            </a:lvl5pPr>
            <a:lvl6pPr lvl="5">
              <a:spcBef>
                <a:spcPts val="0"/>
              </a:spcBef>
              <a:spcAft>
                <a:spcPts val="0"/>
              </a:spcAft>
              <a:buClr>
                <a:schemeClr val="dk2"/>
              </a:buClr>
              <a:buSzPts val="1400"/>
              <a:buNone/>
              <a:defRPr>
                <a:solidFill>
                  <a:schemeClr val="dk2"/>
                </a:solidFill>
              </a:defRPr>
            </a:lvl6pPr>
            <a:lvl7pPr lvl="6">
              <a:spcBef>
                <a:spcPts val="0"/>
              </a:spcBef>
              <a:spcAft>
                <a:spcPts val="0"/>
              </a:spcAft>
              <a:buClr>
                <a:schemeClr val="dk2"/>
              </a:buClr>
              <a:buSzPts val="1400"/>
              <a:buNone/>
              <a:defRPr>
                <a:solidFill>
                  <a:schemeClr val="dk2"/>
                </a:solidFill>
              </a:defRPr>
            </a:lvl7pPr>
            <a:lvl8pPr lvl="7">
              <a:spcBef>
                <a:spcPts val="0"/>
              </a:spcBef>
              <a:spcAft>
                <a:spcPts val="0"/>
              </a:spcAft>
              <a:buClr>
                <a:schemeClr val="dk2"/>
              </a:buClr>
              <a:buSzPts val="1400"/>
              <a:buNone/>
              <a:defRPr>
                <a:solidFill>
                  <a:schemeClr val="dk2"/>
                </a:solidFill>
              </a:defRPr>
            </a:lvl8pPr>
            <a:lvl9pPr lvl="8">
              <a:spcBef>
                <a:spcPts val="0"/>
              </a:spcBef>
              <a:spcAft>
                <a:spcPts val="0"/>
              </a:spcAft>
              <a:buClr>
                <a:schemeClr val="dk2"/>
              </a:buClr>
              <a:buSzPts val="1400"/>
              <a:buNone/>
              <a:defRPr>
                <a:solidFill>
                  <a:schemeClr val="dk2"/>
                </a:solidFill>
              </a:defRPr>
            </a:lvl9pPr>
          </a:lstStyle>
          <a:p>
            <a:endParaRPr/>
          </a:p>
        </p:txBody>
      </p:sp>
      <p:sp>
        <p:nvSpPr>
          <p:cNvPr id="784" name="Google Shape;784;p30"/>
          <p:cNvSpPr txBox="1">
            <a:spLocks noGrp="1"/>
          </p:cNvSpPr>
          <p:nvPr>
            <p:ph type="title" idx="9"/>
          </p:nvPr>
        </p:nvSpPr>
        <p:spPr>
          <a:xfrm>
            <a:off x="6026050" y="3061625"/>
            <a:ext cx="1758600" cy="2733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3000"/>
              <a:buNone/>
              <a:defRPr>
                <a:solidFill>
                  <a:schemeClr val="dk2"/>
                </a:solidFill>
              </a:defRPr>
            </a:lvl2pPr>
            <a:lvl3pPr lvl="2">
              <a:spcBef>
                <a:spcPts val="0"/>
              </a:spcBef>
              <a:spcAft>
                <a:spcPts val="0"/>
              </a:spcAft>
              <a:buClr>
                <a:schemeClr val="dk2"/>
              </a:buClr>
              <a:buSzPts val="3000"/>
              <a:buNone/>
              <a:defRPr>
                <a:solidFill>
                  <a:schemeClr val="dk2"/>
                </a:solidFill>
              </a:defRPr>
            </a:lvl3pPr>
            <a:lvl4pPr lvl="3">
              <a:spcBef>
                <a:spcPts val="0"/>
              </a:spcBef>
              <a:spcAft>
                <a:spcPts val="0"/>
              </a:spcAft>
              <a:buClr>
                <a:schemeClr val="dk2"/>
              </a:buClr>
              <a:buSzPts val="3000"/>
              <a:buNone/>
              <a:defRPr>
                <a:solidFill>
                  <a:schemeClr val="dk2"/>
                </a:solidFill>
              </a:defRPr>
            </a:lvl4pPr>
            <a:lvl5pPr lvl="4">
              <a:spcBef>
                <a:spcPts val="0"/>
              </a:spcBef>
              <a:spcAft>
                <a:spcPts val="0"/>
              </a:spcAft>
              <a:buClr>
                <a:schemeClr val="dk2"/>
              </a:buClr>
              <a:buSzPts val="3000"/>
              <a:buNone/>
              <a:defRPr>
                <a:solidFill>
                  <a:schemeClr val="dk2"/>
                </a:solidFill>
              </a:defRPr>
            </a:lvl5pPr>
            <a:lvl6pPr lvl="5">
              <a:spcBef>
                <a:spcPts val="0"/>
              </a:spcBef>
              <a:spcAft>
                <a:spcPts val="0"/>
              </a:spcAft>
              <a:buClr>
                <a:schemeClr val="dk2"/>
              </a:buClr>
              <a:buSzPts val="3000"/>
              <a:buNone/>
              <a:defRPr>
                <a:solidFill>
                  <a:schemeClr val="dk2"/>
                </a:solidFill>
              </a:defRPr>
            </a:lvl6pPr>
            <a:lvl7pPr lvl="6">
              <a:spcBef>
                <a:spcPts val="0"/>
              </a:spcBef>
              <a:spcAft>
                <a:spcPts val="0"/>
              </a:spcAft>
              <a:buClr>
                <a:schemeClr val="dk2"/>
              </a:buClr>
              <a:buSzPts val="3000"/>
              <a:buNone/>
              <a:defRPr>
                <a:solidFill>
                  <a:schemeClr val="dk2"/>
                </a:solidFill>
              </a:defRPr>
            </a:lvl7pPr>
            <a:lvl8pPr lvl="7">
              <a:spcBef>
                <a:spcPts val="0"/>
              </a:spcBef>
              <a:spcAft>
                <a:spcPts val="0"/>
              </a:spcAft>
              <a:buClr>
                <a:schemeClr val="dk2"/>
              </a:buClr>
              <a:buSzPts val="3000"/>
              <a:buNone/>
              <a:defRPr>
                <a:solidFill>
                  <a:schemeClr val="dk2"/>
                </a:solidFill>
              </a:defRPr>
            </a:lvl8pPr>
            <a:lvl9pPr lvl="8">
              <a:spcBef>
                <a:spcPts val="0"/>
              </a:spcBef>
              <a:spcAft>
                <a:spcPts val="0"/>
              </a:spcAft>
              <a:buClr>
                <a:schemeClr val="dk2"/>
              </a:buClr>
              <a:buSzPts val="3000"/>
              <a:buNone/>
              <a:defRPr>
                <a:solidFill>
                  <a:schemeClr val="dk2"/>
                </a:solidFill>
              </a:defRPr>
            </a:lvl9pPr>
          </a:lstStyle>
          <a:p>
            <a:endParaRPr/>
          </a:p>
        </p:txBody>
      </p:sp>
      <p:sp>
        <p:nvSpPr>
          <p:cNvPr id="785" name="Google Shape;785;p30"/>
          <p:cNvSpPr txBox="1">
            <a:spLocks noGrp="1"/>
          </p:cNvSpPr>
          <p:nvPr>
            <p:ph type="title" idx="13"/>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786" name="Google Shape;786;p30"/>
          <p:cNvSpPr txBox="1">
            <a:spLocks noGrp="1"/>
          </p:cNvSpPr>
          <p:nvPr>
            <p:ph type="title" idx="14"/>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 Alt 2">
  <p:cSld name="BLANK_1_1_2">
    <p:spTree>
      <p:nvGrpSpPr>
        <p:cNvPr id="1" name="Shape 74"/>
        <p:cNvGrpSpPr/>
        <p:nvPr/>
      </p:nvGrpSpPr>
      <p:grpSpPr>
        <a:xfrm>
          <a:off x="0" y="0"/>
          <a:ext cx="0" cy="0"/>
          <a:chOff x="0" y="0"/>
          <a:chExt cx="0" cy="0"/>
        </a:xfrm>
      </p:grpSpPr>
      <p:grpSp>
        <p:nvGrpSpPr>
          <p:cNvPr id="75" name="Google Shape;75;p4"/>
          <p:cNvGrpSpPr/>
          <p:nvPr/>
        </p:nvGrpSpPr>
        <p:grpSpPr>
          <a:xfrm flipH="1">
            <a:off x="6169505" y="228779"/>
            <a:ext cx="2979740" cy="1986829"/>
            <a:chOff x="312900" y="2793625"/>
            <a:chExt cx="2221200" cy="1481050"/>
          </a:xfrm>
        </p:grpSpPr>
        <p:grpSp>
          <p:nvGrpSpPr>
            <p:cNvPr id="76" name="Google Shape;76;p4"/>
            <p:cNvGrpSpPr/>
            <p:nvPr/>
          </p:nvGrpSpPr>
          <p:grpSpPr>
            <a:xfrm>
              <a:off x="312900" y="2793625"/>
              <a:ext cx="1851000" cy="1481050"/>
              <a:chOff x="461225" y="3249175"/>
              <a:chExt cx="1851000" cy="1481050"/>
            </a:xfrm>
          </p:grpSpPr>
          <p:grpSp>
            <p:nvGrpSpPr>
              <p:cNvPr id="77" name="Google Shape;77;p4"/>
              <p:cNvGrpSpPr/>
              <p:nvPr/>
            </p:nvGrpSpPr>
            <p:grpSpPr>
              <a:xfrm>
                <a:off x="461225" y="3249175"/>
                <a:ext cx="1851000" cy="370200"/>
                <a:chOff x="461225" y="3249175"/>
                <a:chExt cx="1851000" cy="370200"/>
              </a:xfrm>
            </p:grpSpPr>
            <p:sp>
              <p:nvSpPr>
                <p:cNvPr id="78" name="Google Shape;78;p4"/>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9" name="Google Shape;79;p4"/>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80" name="Google Shape;80;p4"/>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81" name="Google Shape;81;p4"/>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82" name="Google Shape;82;p4"/>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83" name="Google Shape;83;p4"/>
              <p:cNvGrpSpPr/>
              <p:nvPr/>
            </p:nvGrpSpPr>
            <p:grpSpPr>
              <a:xfrm>
                <a:off x="461225" y="3619500"/>
                <a:ext cx="1851000" cy="370200"/>
                <a:chOff x="461225" y="3249175"/>
                <a:chExt cx="1851000" cy="370200"/>
              </a:xfrm>
            </p:grpSpPr>
            <p:sp>
              <p:nvSpPr>
                <p:cNvPr id="84" name="Google Shape;84;p4"/>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85" name="Google Shape;85;p4"/>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86" name="Google Shape;86;p4"/>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87" name="Google Shape;87;p4"/>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88" name="Google Shape;88;p4"/>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89" name="Google Shape;89;p4"/>
              <p:cNvGrpSpPr/>
              <p:nvPr/>
            </p:nvGrpSpPr>
            <p:grpSpPr>
              <a:xfrm>
                <a:off x="461225" y="3989700"/>
                <a:ext cx="1851000" cy="370200"/>
                <a:chOff x="461225" y="3249175"/>
                <a:chExt cx="1851000" cy="370200"/>
              </a:xfrm>
            </p:grpSpPr>
            <p:sp>
              <p:nvSpPr>
                <p:cNvPr id="90" name="Google Shape;90;p4"/>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91" name="Google Shape;91;p4"/>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92" name="Google Shape;92;p4"/>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93" name="Google Shape;93;p4"/>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94" name="Google Shape;94;p4"/>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95" name="Google Shape;95;p4"/>
              <p:cNvGrpSpPr/>
              <p:nvPr/>
            </p:nvGrpSpPr>
            <p:grpSpPr>
              <a:xfrm>
                <a:off x="461225" y="4360025"/>
                <a:ext cx="1851000" cy="370200"/>
                <a:chOff x="461225" y="3249175"/>
                <a:chExt cx="1851000" cy="370200"/>
              </a:xfrm>
            </p:grpSpPr>
            <p:sp>
              <p:nvSpPr>
                <p:cNvPr id="96" name="Google Shape;96;p4"/>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97" name="Google Shape;97;p4"/>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98" name="Google Shape;98;p4"/>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99" name="Google Shape;99;p4"/>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00" name="Google Shape;100;p4"/>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101" name="Google Shape;101;p4"/>
            <p:cNvSpPr/>
            <p:nvPr/>
          </p:nvSpPr>
          <p:spPr>
            <a:xfrm>
              <a:off x="2163900" y="279362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102" name="Google Shape;102;p4"/>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103" name="Google Shape;103;p4"/>
          <p:cNvSpPr/>
          <p:nvPr/>
        </p:nvSpPr>
        <p:spPr>
          <a:xfrm flipH="1">
            <a:off x="8423546" y="3087297"/>
            <a:ext cx="725708" cy="1448283"/>
          </a:xfrm>
          <a:custGeom>
            <a:avLst/>
            <a:gdLst/>
            <a:ahLst/>
            <a:cxnLst/>
            <a:rect l="l" t="t" r="r" b="b"/>
            <a:pathLst>
              <a:path w="25297" h="50476" extrusionOk="0">
                <a:moveTo>
                  <a:pt x="1" y="1"/>
                </a:moveTo>
                <a:lnTo>
                  <a:pt x="1" y="50475"/>
                </a:lnTo>
                <a:lnTo>
                  <a:pt x="2694" y="50358"/>
                </a:lnTo>
                <a:lnTo>
                  <a:pt x="5154" y="50007"/>
                </a:lnTo>
                <a:lnTo>
                  <a:pt x="7613" y="49304"/>
                </a:lnTo>
                <a:lnTo>
                  <a:pt x="9838" y="48484"/>
                </a:lnTo>
                <a:lnTo>
                  <a:pt x="12063" y="47430"/>
                </a:lnTo>
                <a:lnTo>
                  <a:pt x="14171" y="46142"/>
                </a:lnTo>
                <a:lnTo>
                  <a:pt x="16162" y="44737"/>
                </a:lnTo>
                <a:lnTo>
                  <a:pt x="17919" y="43097"/>
                </a:lnTo>
                <a:lnTo>
                  <a:pt x="19558" y="41341"/>
                </a:lnTo>
                <a:lnTo>
                  <a:pt x="20964" y="39350"/>
                </a:lnTo>
                <a:lnTo>
                  <a:pt x="22252" y="37242"/>
                </a:lnTo>
                <a:lnTo>
                  <a:pt x="23306" y="35017"/>
                </a:lnTo>
                <a:lnTo>
                  <a:pt x="24126" y="32792"/>
                </a:lnTo>
                <a:lnTo>
                  <a:pt x="24828" y="30332"/>
                </a:lnTo>
                <a:lnTo>
                  <a:pt x="25180" y="27873"/>
                </a:lnTo>
                <a:lnTo>
                  <a:pt x="25297" y="25296"/>
                </a:lnTo>
                <a:lnTo>
                  <a:pt x="25180" y="22720"/>
                </a:lnTo>
                <a:lnTo>
                  <a:pt x="24828" y="20144"/>
                </a:lnTo>
                <a:lnTo>
                  <a:pt x="24126" y="17801"/>
                </a:lnTo>
                <a:lnTo>
                  <a:pt x="23306" y="15459"/>
                </a:lnTo>
                <a:lnTo>
                  <a:pt x="22252" y="13234"/>
                </a:lnTo>
                <a:lnTo>
                  <a:pt x="20964" y="11126"/>
                </a:lnTo>
                <a:lnTo>
                  <a:pt x="19558" y="9252"/>
                </a:lnTo>
                <a:lnTo>
                  <a:pt x="17919" y="7379"/>
                </a:lnTo>
                <a:lnTo>
                  <a:pt x="16162" y="5739"/>
                </a:lnTo>
                <a:lnTo>
                  <a:pt x="14171" y="4334"/>
                </a:lnTo>
                <a:lnTo>
                  <a:pt x="12063" y="3046"/>
                </a:lnTo>
                <a:lnTo>
                  <a:pt x="9838" y="1992"/>
                </a:lnTo>
                <a:lnTo>
                  <a:pt x="7613" y="1172"/>
                </a:lnTo>
                <a:lnTo>
                  <a:pt x="5154" y="586"/>
                </a:lnTo>
                <a:lnTo>
                  <a:pt x="2694" y="118"/>
                </a:lnTo>
                <a:lnTo>
                  <a:pt x="1" y="1"/>
                </a:lnTo>
                <a:close/>
              </a:path>
            </a:pathLst>
          </a:custGeom>
          <a:gradFill>
            <a:gsLst>
              <a:gs pos="0">
                <a:schemeClr val="accent3"/>
              </a:gs>
              <a:gs pos="56000">
                <a:schemeClr val="accent1"/>
              </a:gs>
              <a:gs pos="100000">
                <a:schemeClr val="accent1"/>
              </a:gs>
            </a:gsLst>
            <a:lin ang="13500032" scaled="0"/>
          </a:gradFill>
          <a:ln>
            <a:noFill/>
          </a:ln>
          <a:effectLst>
            <a:outerShdw blurRad="485775" dist="76200" dir="7800000" algn="bl" rotWithShape="0">
              <a:schemeClr val="accent1">
                <a:alpha val="27000"/>
              </a:scheme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04" name="Google Shape;104;p4"/>
          <p:cNvSpPr/>
          <p:nvPr/>
        </p:nvSpPr>
        <p:spPr>
          <a:xfrm rot="-5400000">
            <a:off x="4618961" y="3068375"/>
            <a:ext cx="1486200" cy="1486200"/>
          </a:xfrm>
          <a:prstGeom prst="ellipse">
            <a:avLst/>
          </a:prstGeom>
          <a:gradFill>
            <a:gsLst>
              <a:gs pos="0">
                <a:schemeClr val="accent3"/>
              </a:gs>
              <a:gs pos="56000">
                <a:schemeClr val="accent1"/>
              </a:gs>
              <a:gs pos="100000">
                <a:schemeClr val="accent1"/>
              </a:gs>
            </a:gsLst>
            <a:lin ang="13500032" scaled="0"/>
          </a:gradFill>
          <a:ln>
            <a:noFill/>
          </a:ln>
          <a:effectLst>
            <a:outerShdw blurRad="328613" dist="28575" dir="2700000" algn="bl" rotWithShape="0">
              <a:schemeClr val="accent1">
                <a:alpha val="28000"/>
              </a:scheme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05" name="Google Shape;105;p4"/>
          <p:cNvSpPr/>
          <p:nvPr/>
        </p:nvSpPr>
        <p:spPr>
          <a:xfrm>
            <a:off x="6521248" y="3068375"/>
            <a:ext cx="1486200" cy="1486200"/>
          </a:xfrm>
          <a:prstGeom prst="ellipse">
            <a:avLst/>
          </a:prstGeom>
          <a:gradFill>
            <a:gsLst>
              <a:gs pos="0">
                <a:schemeClr val="accent3"/>
              </a:gs>
              <a:gs pos="35000">
                <a:schemeClr val="accent3"/>
              </a:gs>
              <a:gs pos="100000">
                <a:schemeClr val="accent1"/>
              </a:gs>
            </a:gsLst>
            <a:lin ang="8099331" scaled="0"/>
          </a:gradFill>
          <a:ln>
            <a:noFill/>
          </a:ln>
          <a:effectLst>
            <a:outerShdw blurRad="342900" dist="38100" dir="5400000" algn="bl" rotWithShape="0">
              <a:schemeClr val="accent3">
                <a:alpha val="30000"/>
              </a:scheme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06" name="Google Shape;106;p4"/>
          <p:cNvSpPr txBox="1">
            <a:spLocks noGrp="1"/>
          </p:cNvSpPr>
          <p:nvPr>
            <p:ph type="body" idx="1"/>
          </p:nvPr>
        </p:nvSpPr>
        <p:spPr>
          <a:xfrm>
            <a:off x="115025" y="908975"/>
            <a:ext cx="5369100" cy="2478000"/>
          </a:xfrm>
          <a:prstGeom prst="rect">
            <a:avLst/>
          </a:prstGeom>
        </p:spPr>
        <p:txBody>
          <a:bodyPr spcFirstLastPara="1" wrap="square" lIns="91425" tIns="0" rIns="91425" bIns="91425" anchor="t" anchorCtr="0">
            <a:noAutofit/>
          </a:bodyPr>
          <a:lstStyle>
            <a:lvl1pPr marL="457200" lvl="0" indent="-457200">
              <a:spcBef>
                <a:spcPts val="0"/>
              </a:spcBef>
              <a:spcAft>
                <a:spcPts val="0"/>
              </a:spcAft>
              <a:buClr>
                <a:schemeClr val="lt1"/>
              </a:buClr>
              <a:buSzPts val="3600"/>
              <a:buFont typeface="IBM Plex Sans"/>
              <a:buChar char="●"/>
              <a:defRPr sz="3600">
                <a:latin typeface="IBM Plex Sans"/>
                <a:ea typeface="IBM Plex Sans"/>
                <a:cs typeface="IBM Plex Sans"/>
                <a:sym typeface="IBM Plex Sans"/>
              </a:defRPr>
            </a:lvl1pPr>
            <a:lvl2pPr marL="914400" lvl="1" indent="-457200">
              <a:spcBef>
                <a:spcPts val="800"/>
              </a:spcBef>
              <a:spcAft>
                <a:spcPts val="0"/>
              </a:spcAft>
              <a:buClr>
                <a:schemeClr val="lt1"/>
              </a:buClr>
              <a:buSzPts val="3600"/>
              <a:buFont typeface="IBM Plex Sans"/>
              <a:buChar char="○"/>
              <a:defRPr sz="3600">
                <a:latin typeface="IBM Plex Sans"/>
                <a:ea typeface="IBM Plex Sans"/>
                <a:cs typeface="IBM Plex Sans"/>
                <a:sym typeface="IBM Plex Sans"/>
              </a:defRPr>
            </a:lvl2pPr>
            <a:lvl3pPr marL="1371600" lvl="2" indent="-457200">
              <a:spcBef>
                <a:spcPts val="800"/>
              </a:spcBef>
              <a:spcAft>
                <a:spcPts val="0"/>
              </a:spcAft>
              <a:buClr>
                <a:schemeClr val="lt1"/>
              </a:buClr>
              <a:buSzPts val="3600"/>
              <a:buFont typeface="IBM Plex Sans"/>
              <a:buChar char="■"/>
              <a:defRPr sz="3600">
                <a:latin typeface="IBM Plex Sans"/>
                <a:ea typeface="IBM Plex Sans"/>
                <a:cs typeface="IBM Plex Sans"/>
                <a:sym typeface="IBM Plex Sans"/>
              </a:defRPr>
            </a:lvl3pPr>
            <a:lvl4pPr marL="1828800" lvl="3" indent="-457200">
              <a:spcBef>
                <a:spcPts val="800"/>
              </a:spcBef>
              <a:spcAft>
                <a:spcPts val="0"/>
              </a:spcAft>
              <a:buClr>
                <a:schemeClr val="lt1"/>
              </a:buClr>
              <a:buSzPts val="3600"/>
              <a:buFont typeface="IBM Plex Sans"/>
              <a:buChar char="●"/>
              <a:defRPr sz="3600">
                <a:latin typeface="IBM Plex Sans"/>
                <a:ea typeface="IBM Plex Sans"/>
                <a:cs typeface="IBM Plex Sans"/>
                <a:sym typeface="IBM Plex Sans"/>
              </a:defRPr>
            </a:lvl4pPr>
            <a:lvl5pPr marL="2286000" lvl="4" indent="-457200">
              <a:spcBef>
                <a:spcPts val="800"/>
              </a:spcBef>
              <a:spcAft>
                <a:spcPts val="0"/>
              </a:spcAft>
              <a:buClr>
                <a:schemeClr val="lt1"/>
              </a:buClr>
              <a:buSzPts val="3600"/>
              <a:buFont typeface="IBM Plex Sans"/>
              <a:buChar char="○"/>
              <a:defRPr sz="3600">
                <a:latin typeface="IBM Plex Sans"/>
                <a:ea typeface="IBM Plex Sans"/>
                <a:cs typeface="IBM Plex Sans"/>
                <a:sym typeface="IBM Plex Sans"/>
              </a:defRPr>
            </a:lvl5pPr>
            <a:lvl6pPr marL="2743200" lvl="5" indent="-457200">
              <a:spcBef>
                <a:spcPts val="800"/>
              </a:spcBef>
              <a:spcAft>
                <a:spcPts val="0"/>
              </a:spcAft>
              <a:buClr>
                <a:schemeClr val="lt1"/>
              </a:buClr>
              <a:buSzPts val="3600"/>
              <a:buFont typeface="IBM Plex Sans"/>
              <a:buChar char="■"/>
              <a:defRPr sz="3600">
                <a:latin typeface="IBM Plex Sans"/>
                <a:ea typeface="IBM Plex Sans"/>
                <a:cs typeface="IBM Plex Sans"/>
                <a:sym typeface="IBM Plex Sans"/>
              </a:defRPr>
            </a:lvl6pPr>
            <a:lvl7pPr marL="3200400" lvl="6" indent="-457200">
              <a:spcBef>
                <a:spcPts val="800"/>
              </a:spcBef>
              <a:spcAft>
                <a:spcPts val="0"/>
              </a:spcAft>
              <a:buClr>
                <a:schemeClr val="lt1"/>
              </a:buClr>
              <a:buSzPts val="3600"/>
              <a:buFont typeface="IBM Plex Sans"/>
              <a:buChar char="●"/>
              <a:defRPr sz="3600">
                <a:latin typeface="IBM Plex Sans"/>
                <a:ea typeface="IBM Plex Sans"/>
                <a:cs typeface="IBM Plex Sans"/>
                <a:sym typeface="IBM Plex Sans"/>
              </a:defRPr>
            </a:lvl7pPr>
            <a:lvl8pPr marL="3657600" lvl="7" indent="-457200">
              <a:spcBef>
                <a:spcPts val="800"/>
              </a:spcBef>
              <a:spcAft>
                <a:spcPts val="0"/>
              </a:spcAft>
              <a:buClr>
                <a:schemeClr val="lt1"/>
              </a:buClr>
              <a:buSzPts val="3600"/>
              <a:buFont typeface="IBM Plex Sans"/>
              <a:buChar char="○"/>
              <a:defRPr sz="3600">
                <a:latin typeface="IBM Plex Sans"/>
                <a:ea typeface="IBM Plex Sans"/>
                <a:cs typeface="IBM Plex Sans"/>
                <a:sym typeface="IBM Plex Sans"/>
              </a:defRPr>
            </a:lvl8pPr>
            <a:lvl9pPr marL="4114800" lvl="8" indent="-457200">
              <a:spcBef>
                <a:spcPts val="800"/>
              </a:spcBef>
              <a:spcAft>
                <a:spcPts val="800"/>
              </a:spcAft>
              <a:buClr>
                <a:schemeClr val="lt1"/>
              </a:buClr>
              <a:buSzPts val="3600"/>
              <a:buFont typeface="IBM Plex Sans"/>
              <a:buChar char="■"/>
              <a:defRPr sz="3600">
                <a:latin typeface="IBM Plex Sans"/>
                <a:ea typeface="IBM Plex Sans"/>
                <a:cs typeface="IBM Plex Sans"/>
                <a:sym typeface="IBM Plex Sans"/>
              </a:defRPr>
            </a:lvl9pPr>
          </a:lstStyle>
          <a:p>
            <a:endParaRPr/>
          </a:p>
        </p:txBody>
      </p:sp>
      <p:sp>
        <p:nvSpPr>
          <p:cNvPr id="107" name="Google Shape;107;p4"/>
          <p:cNvSpPr txBox="1">
            <a:spLocks noGrp="1"/>
          </p:cNvSpPr>
          <p:nvPr>
            <p:ph type="title" idx="2"/>
          </p:nvPr>
        </p:nvSpPr>
        <p:spPr>
          <a:xfrm>
            <a:off x="115025" y="502775"/>
            <a:ext cx="4183800" cy="4062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1600">
                <a:solidFill>
                  <a:schemeClr val="accent3"/>
                </a:solidFill>
                <a:latin typeface="IBM Plex Sans Medium"/>
                <a:ea typeface="IBM Plex Sans Medium"/>
                <a:cs typeface="IBM Plex Sans Medium"/>
                <a:sym typeface="IBM Plex Sans Medium"/>
              </a:defRPr>
            </a:lvl1pPr>
            <a:lvl2pPr lvl="1">
              <a:lnSpc>
                <a:spcPct val="115000"/>
              </a:lnSpc>
              <a:spcBef>
                <a:spcPts val="0"/>
              </a:spcBef>
              <a:spcAft>
                <a:spcPts val="0"/>
              </a:spcAft>
              <a:buNone/>
              <a:defRPr sz="3600">
                <a:solidFill>
                  <a:schemeClr val="accent3"/>
                </a:solidFill>
              </a:defRPr>
            </a:lvl2pPr>
            <a:lvl3pPr lvl="2">
              <a:lnSpc>
                <a:spcPct val="115000"/>
              </a:lnSpc>
              <a:spcBef>
                <a:spcPts val="0"/>
              </a:spcBef>
              <a:spcAft>
                <a:spcPts val="0"/>
              </a:spcAft>
              <a:buNone/>
              <a:defRPr sz="3600">
                <a:solidFill>
                  <a:schemeClr val="accent3"/>
                </a:solidFill>
              </a:defRPr>
            </a:lvl3pPr>
            <a:lvl4pPr lvl="3">
              <a:lnSpc>
                <a:spcPct val="115000"/>
              </a:lnSpc>
              <a:spcBef>
                <a:spcPts val="0"/>
              </a:spcBef>
              <a:spcAft>
                <a:spcPts val="0"/>
              </a:spcAft>
              <a:buNone/>
              <a:defRPr sz="3600">
                <a:solidFill>
                  <a:schemeClr val="accent3"/>
                </a:solidFill>
              </a:defRPr>
            </a:lvl4pPr>
            <a:lvl5pPr lvl="4">
              <a:lnSpc>
                <a:spcPct val="115000"/>
              </a:lnSpc>
              <a:spcBef>
                <a:spcPts val="0"/>
              </a:spcBef>
              <a:spcAft>
                <a:spcPts val="0"/>
              </a:spcAft>
              <a:buNone/>
              <a:defRPr sz="3600">
                <a:solidFill>
                  <a:schemeClr val="accent3"/>
                </a:solidFill>
              </a:defRPr>
            </a:lvl5pPr>
            <a:lvl6pPr lvl="5">
              <a:lnSpc>
                <a:spcPct val="115000"/>
              </a:lnSpc>
              <a:spcBef>
                <a:spcPts val="0"/>
              </a:spcBef>
              <a:spcAft>
                <a:spcPts val="0"/>
              </a:spcAft>
              <a:buNone/>
              <a:defRPr sz="3600">
                <a:solidFill>
                  <a:schemeClr val="accent3"/>
                </a:solidFill>
              </a:defRPr>
            </a:lvl6pPr>
            <a:lvl7pPr lvl="6">
              <a:lnSpc>
                <a:spcPct val="115000"/>
              </a:lnSpc>
              <a:spcBef>
                <a:spcPts val="0"/>
              </a:spcBef>
              <a:spcAft>
                <a:spcPts val="0"/>
              </a:spcAft>
              <a:buNone/>
              <a:defRPr sz="3600">
                <a:solidFill>
                  <a:schemeClr val="accent3"/>
                </a:solidFill>
              </a:defRPr>
            </a:lvl7pPr>
            <a:lvl8pPr lvl="7">
              <a:lnSpc>
                <a:spcPct val="115000"/>
              </a:lnSpc>
              <a:spcBef>
                <a:spcPts val="0"/>
              </a:spcBef>
              <a:spcAft>
                <a:spcPts val="0"/>
              </a:spcAft>
              <a:buNone/>
              <a:defRPr sz="3600">
                <a:solidFill>
                  <a:schemeClr val="accent3"/>
                </a:solidFill>
              </a:defRPr>
            </a:lvl8pPr>
            <a:lvl9pPr lvl="8">
              <a:lnSpc>
                <a:spcPct val="115000"/>
              </a:lnSpc>
              <a:spcBef>
                <a:spcPts val="0"/>
              </a:spcBef>
              <a:spcAft>
                <a:spcPts val="0"/>
              </a:spcAft>
              <a:buNone/>
              <a:defRPr sz="3600">
                <a:solidFill>
                  <a:schemeClr val="accent3"/>
                </a:solidFill>
              </a:defRPr>
            </a:lvl9pPr>
          </a:lstStyle>
          <a:p>
            <a:endParaRPr/>
          </a:p>
        </p:txBody>
      </p:sp>
      <p:sp>
        <p:nvSpPr>
          <p:cNvPr id="108" name="Google Shape;108;p4"/>
          <p:cNvSpPr txBox="1">
            <a:spLocks noGrp="1"/>
          </p:cNvSpPr>
          <p:nvPr>
            <p:ph type="title" idx="3"/>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787"/>
        <p:cNvGrpSpPr/>
        <p:nvPr/>
      </p:nvGrpSpPr>
      <p:grpSpPr>
        <a:xfrm>
          <a:off x="0" y="0"/>
          <a:ext cx="0" cy="0"/>
          <a:chOff x="0" y="0"/>
          <a:chExt cx="0" cy="0"/>
        </a:xfrm>
      </p:grpSpPr>
      <p:sp>
        <p:nvSpPr>
          <p:cNvPr id="788" name="Google Shape;788;p31"/>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789" name="Google Shape;789;p31"/>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sz="2800"/>
            </a:lvl1pPr>
            <a:lvl2pPr lvl="1" algn="ctr">
              <a:spcBef>
                <a:spcPts val="0"/>
              </a:spcBef>
              <a:spcAft>
                <a:spcPts val="0"/>
              </a:spcAft>
              <a:buSzPts val="2800"/>
              <a:buNone/>
              <a:defRPr sz="2800"/>
            </a:lvl2pPr>
            <a:lvl3pPr lvl="2" algn="ctr">
              <a:spcBef>
                <a:spcPts val="0"/>
              </a:spcBef>
              <a:spcAft>
                <a:spcPts val="0"/>
              </a:spcAft>
              <a:buSzPts val="2800"/>
              <a:buNone/>
              <a:defRPr sz="2800"/>
            </a:lvl3pPr>
            <a:lvl4pPr lvl="3" algn="ctr">
              <a:spcBef>
                <a:spcPts val="0"/>
              </a:spcBef>
              <a:spcAft>
                <a:spcPts val="0"/>
              </a:spcAft>
              <a:buSzPts val="2800"/>
              <a:buNone/>
              <a:defRPr sz="2800"/>
            </a:lvl4pPr>
            <a:lvl5pPr lvl="4" algn="ctr">
              <a:spcBef>
                <a:spcPts val="0"/>
              </a:spcBef>
              <a:spcAft>
                <a:spcPts val="0"/>
              </a:spcAft>
              <a:buSzPts val="2800"/>
              <a:buNone/>
              <a:defRPr sz="2800"/>
            </a:lvl5pPr>
            <a:lvl6pPr lvl="5" algn="ctr">
              <a:spcBef>
                <a:spcPts val="0"/>
              </a:spcBef>
              <a:spcAft>
                <a:spcPts val="0"/>
              </a:spcAft>
              <a:buSzPts val="2800"/>
              <a:buNone/>
              <a:defRPr sz="2800"/>
            </a:lvl6pPr>
            <a:lvl7pPr lvl="6" algn="ctr">
              <a:spcBef>
                <a:spcPts val="0"/>
              </a:spcBef>
              <a:spcAft>
                <a:spcPts val="0"/>
              </a:spcAft>
              <a:buSzPts val="2800"/>
              <a:buNone/>
              <a:defRPr sz="2800"/>
            </a:lvl7pPr>
            <a:lvl8pPr lvl="7" algn="ctr">
              <a:spcBef>
                <a:spcPts val="0"/>
              </a:spcBef>
              <a:spcAft>
                <a:spcPts val="0"/>
              </a:spcAft>
              <a:buSzPts val="2800"/>
              <a:buNone/>
              <a:defRPr sz="2800"/>
            </a:lvl8pPr>
            <a:lvl9pPr lvl="8" algn="ctr">
              <a:spcBef>
                <a:spcPts val="0"/>
              </a:spcBef>
              <a:spcAft>
                <a:spcPts val="0"/>
              </a:spcAft>
              <a:buSzPts val="2800"/>
              <a:buNone/>
              <a:defRPr sz="2800"/>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790"/>
        <p:cNvGrpSpPr/>
        <p:nvPr/>
      </p:nvGrpSpPr>
      <p:grpSpPr>
        <a:xfrm>
          <a:off x="0" y="0"/>
          <a:ext cx="0" cy="0"/>
          <a:chOff x="0" y="0"/>
          <a:chExt cx="0" cy="0"/>
        </a:xfrm>
      </p:grpSpPr>
      <p:sp>
        <p:nvSpPr>
          <p:cNvPr id="791" name="Google Shape;791;p32"/>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body">
  <p:cSld name="Title and body">
    <p:spTree>
      <p:nvGrpSpPr>
        <p:cNvPr id="1" name="Shape 792"/>
        <p:cNvGrpSpPr/>
        <p:nvPr/>
      </p:nvGrpSpPr>
      <p:grpSpPr>
        <a:xfrm>
          <a:off x="0" y="0"/>
          <a:ext cx="0" cy="0"/>
          <a:chOff x="0" y="0"/>
          <a:chExt cx="0" cy="0"/>
        </a:xfrm>
      </p:grpSpPr>
      <p:sp>
        <p:nvSpPr>
          <p:cNvPr id="793" name="Google Shape;793;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94" name="Google Shape;794;p3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two columns">
  <p:cSld name="Title and two columns">
    <p:spTree>
      <p:nvGrpSpPr>
        <p:cNvPr id="1" name="Shape 795"/>
        <p:cNvGrpSpPr/>
        <p:nvPr/>
      </p:nvGrpSpPr>
      <p:grpSpPr>
        <a:xfrm>
          <a:off x="0" y="0"/>
          <a:ext cx="0" cy="0"/>
          <a:chOff x="0" y="0"/>
          <a:chExt cx="0" cy="0"/>
        </a:xfrm>
      </p:grpSpPr>
      <p:sp>
        <p:nvSpPr>
          <p:cNvPr id="796" name="Google Shape;796;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97" name="Google Shape;797;p34"/>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798" name="Google Shape;798;p34"/>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800"/>
              </a:spcBef>
              <a:spcAft>
                <a:spcPts val="0"/>
              </a:spcAft>
              <a:buSzPts val="1200"/>
              <a:buChar char="○"/>
              <a:defRPr/>
            </a:lvl2pPr>
            <a:lvl3pPr marL="1371600" lvl="2" indent="-304800">
              <a:spcBef>
                <a:spcPts val="800"/>
              </a:spcBef>
              <a:spcAft>
                <a:spcPts val="0"/>
              </a:spcAft>
              <a:buSzPts val="1200"/>
              <a:buChar char="■"/>
              <a:defRPr/>
            </a:lvl3pPr>
            <a:lvl4pPr marL="1828800" lvl="3" indent="-304800">
              <a:spcBef>
                <a:spcPts val="800"/>
              </a:spcBef>
              <a:spcAft>
                <a:spcPts val="0"/>
              </a:spcAft>
              <a:buSzPts val="1200"/>
              <a:buChar char="●"/>
              <a:defRPr/>
            </a:lvl4pPr>
            <a:lvl5pPr marL="2286000" lvl="4" indent="-304800">
              <a:spcBef>
                <a:spcPts val="800"/>
              </a:spcBef>
              <a:spcAft>
                <a:spcPts val="0"/>
              </a:spcAft>
              <a:buSzPts val="1200"/>
              <a:buChar char="○"/>
              <a:defRPr/>
            </a:lvl5pPr>
            <a:lvl6pPr marL="2743200" lvl="5" indent="-304800">
              <a:spcBef>
                <a:spcPts val="800"/>
              </a:spcBef>
              <a:spcAft>
                <a:spcPts val="0"/>
              </a:spcAft>
              <a:buSzPts val="1200"/>
              <a:buChar char="■"/>
              <a:defRPr/>
            </a:lvl6pPr>
            <a:lvl7pPr marL="3200400" lvl="6" indent="-304800">
              <a:spcBef>
                <a:spcPts val="800"/>
              </a:spcBef>
              <a:spcAft>
                <a:spcPts val="0"/>
              </a:spcAft>
              <a:buSzPts val="1200"/>
              <a:buChar char="●"/>
              <a:defRPr/>
            </a:lvl7pPr>
            <a:lvl8pPr marL="3657600" lvl="7" indent="-304800">
              <a:spcBef>
                <a:spcPts val="800"/>
              </a:spcBef>
              <a:spcAft>
                <a:spcPts val="0"/>
              </a:spcAft>
              <a:buSzPts val="1200"/>
              <a:buChar char="○"/>
              <a:defRPr/>
            </a:lvl8pPr>
            <a:lvl9pPr marL="4114800" lvl="8" indent="-304800">
              <a:spcBef>
                <a:spcPts val="800"/>
              </a:spcBef>
              <a:spcAft>
                <a:spcPts val="800"/>
              </a:spcAft>
              <a:buSzPts val="1200"/>
              <a:buChar char="■"/>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799"/>
        <p:cNvGrpSpPr/>
        <p:nvPr/>
      </p:nvGrpSpPr>
      <p:grpSpPr>
        <a:xfrm>
          <a:off x="0" y="0"/>
          <a:ext cx="0" cy="0"/>
          <a:chOff x="0" y="0"/>
          <a:chExt cx="0" cy="0"/>
        </a:xfrm>
      </p:grpSpPr>
      <p:sp>
        <p:nvSpPr>
          <p:cNvPr id="800" name="Google Shape;800;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801"/>
        <p:cNvGrpSpPr/>
        <p:nvPr/>
      </p:nvGrpSpPr>
      <p:grpSpPr>
        <a:xfrm>
          <a:off x="0" y="0"/>
          <a:ext cx="0" cy="0"/>
          <a:chOff x="0" y="0"/>
          <a:chExt cx="0" cy="0"/>
        </a:xfrm>
      </p:grpSpPr>
      <p:sp>
        <p:nvSpPr>
          <p:cNvPr id="802" name="Google Shape;802;p36"/>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803" name="Google Shape;803;p36"/>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804"/>
        <p:cNvGrpSpPr/>
        <p:nvPr/>
      </p:nvGrpSpPr>
      <p:grpSpPr>
        <a:xfrm>
          <a:off x="0" y="0"/>
          <a:ext cx="0" cy="0"/>
          <a:chOff x="0" y="0"/>
          <a:chExt cx="0" cy="0"/>
        </a:xfrm>
      </p:grpSpPr>
      <p:sp>
        <p:nvSpPr>
          <p:cNvPr id="805" name="Google Shape;805;p37"/>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806"/>
        <p:cNvGrpSpPr/>
        <p:nvPr/>
      </p:nvGrpSpPr>
      <p:grpSpPr>
        <a:xfrm>
          <a:off x="0" y="0"/>
          <a:ext cx="0" cy="0"/>
          <a:chOff x="0" y="0"/>
          <a:chExt cx="0" cy="0"/>
        </a:xfrm>
      </p:grpSpPr>
      <p:sp>
        <p:nvSpPr>
          <p:cNvPr id="807" name="Google Shape;807;p38"/>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808" name="Google Shape;808;p3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a:endParaRPr/>
          </a:p>
        </p:txBody>
      </p:sp>
      <p:sp>
        <p:nvSpPr>
          <p:cNvPr id="809" name="Google Shape;809;p38"/>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810"/>
        <p:cNvGrpSpPr/>
        <p:nvPr/>
      </p:nvGrpSpPr>
      <p:grpSpPr>
        <a:xfrm>
          <a:off x="0" y="0"/>
          <a:ext cx="0" cy="0"/>
          <a:chOff x="0" y="0"/>
          <a:chExt cx="0" cy="0"/>
        </a:xfrm>
      </p:grpSpPr>
      <p:sp>
        <p:nvSpPr>
          <p:cNvPr id="811" name="Google Shape;811;p39"/>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spcBef>
                <a:spcPts val="0"/>
              </a:spcBef>
              <a:spcAft>
                <a:spcPts val="0"/>
              </a:spcAft>
              <a:buSzPts val="1200"/>
              <a:buNone/>
              <a:defRPr/>
            </a:lvl1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812"/>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 Alt 1">
  <p:cSld name="BLANK_1_1_1">
    <p:spTree>
      <p:nvGrpSpPr>
        <p:cNvPr id="1" name="Shape 109"/>
        <p:cNvGrpSpPr/>
        <p:nvPr/>
      </p:nvGrpSpPr>
      <p:grpSpPr>
        <a:xfrm>
          <a:off x="0" y="0"/>
          <a:ext cx="0" cy="0"/>
          <a:chOff x="0" y="0"/>
          <a:chExt cx="0" cy="0"/>
        </a:xfrm>
      </p:grpSpPr>
      <p:grpSp>
        <p:nvGrpSpPr>
          <p:cNvPr id="110" name="Google Shape;110;p5"/>
          <p:cNvGrpSpPr/>
          <p:nvPr/>
        </p:nvGrpSpPr>
        <p:grpSpPr>
          <a:xfrm>
            <a:off x="228600" y="2793625"/>
            <a:ext cx="2221200" cy="1481050"/>
            <a:chOff x="312900" y="2793625"/>
            <a:chExt cx="2221200" cy="1481050"/>
          </a:xfrm>
        </p:grpSpPr>
        <p:grpSp>
          <p:nvGrpSpPr>
            <p:cNvPr id="111" name="Google Shape;111;p5"/>
            <p:cNvGrpSpPr/>
            <p:nvPr/>
          </p:nvGrpSpPr>
          <p:grpSpPr>
            <a:xfrm>
              <a:off x="312900" y="2793625"/>
              <a:ext cx="1851000" cy="1481050"/>
              <a:chOff x="461225" y="3249175"/>
              <a:chExt cx="1851000" cy="1481050"/>
            </a:xfrm>
          </p:grpSpPr>
          <p:grpSp>
            <p:nvGrpSpPr>
              <p:cNvPr id="112" name="Google Shape;112;p5"/>
              <p:cNvGrpSpPr/>
              <p:nvPr/>
            </p:nvGrpSpPr>
            <p:grpSpPr>
              <a:xfrm>
                <a:off x="461225" y="3249175"/>
                <a:ext cx="1851000" cy="370200"/>
                <a:chOff x="461225" y="3249175"/>
                <a:chExt cx="1851000" cy="370200"/>
              </a:xfrm>
            </p:grpSpPr>
            <p:sp>
              <p:nvSpPr>
                <p:cNvPr id="113" name="Google Shape;113;p5"/>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14" name="Google Shape;114;p5"/>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15" name="Google Shape;115;p5"/>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16" name="Google Shape;116;p5"/>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17" name="Google Shape;117;p5"/>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118" name="Google Shape;118;p5"/>
              <p:cNvGrpSpPr/>
              <p:nvPr/>
            </p:nvGrpSpPr>
            <p:grpSpPr>
              <a:xfrm>
                <a:off x="461225" y="3619500"/>
                <a:ext cx="1851000" cy="370200"/>
                <a:chOff x="461225" y="3249175"/>
                <a:chExt cx="1851000" cy="370200"/>
              </a:xfrm>
            </p:grpSpPr>
            <p:sp>
              <p:nvSpPr>
                <p:cNvPr id="119" name="Google Shape;119;p5"/>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0" name="Google Shape;120;p5"/>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1" name="Google Shape;121;p5"/>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2" name="Google Shape;122;p5"/>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3" name="Google Shape;123;p5"/>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124" name="Google Shape;124;p5"/>
              <p:cNvGrpSpPr/>
              <p:nvPr/>
            </p:nvGrpSpPr>
            <p:grpSpPr>
              <a:xfrm>
                <a:off x="461225" y="3989700"/>
                <a:ext cx="1851000" cy="370200"/>
                <a:chOff x="461225" y="3249175"/>
                <a:chExt cx="1851000" cy="370200"/>
              </a:xfrm>
            </p:grpSpPr>
            <p:sp>
              <p:nvSpPr>
                <p:cNvPr id="125" name="Google Shape;125;p5"/>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6" name="Google Shape;126;p5"/>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7" name="Google Shape;127;p5"/>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8" name="Google Shape;128;p5"/>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9" name="Google Shape;129;p5"/>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130" name="Google Shape;130;p5"/>
              <p:cNvGrpSpPr/>
              <p:nvPr/>
            </p:nvGrpSpPr>
            <p:grpSpPr>
              <a:xfrm>
                <a:off x="461225" y="4360025"/>
                <a:ext cx="1851000" cy="370200"/>
                <a:chOff x="461225" y="3249175"/>
                <a:chExt cx="1851000" cy="370200"/>
              </a:xfrm>
            </p:grpSpPr>
            <p:sp>
              <p:nvSpPr>
                <p:cNvPr id="131" name="Google Shape;131;p5"/>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32" name="Google Shape;132;p5"/>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33" name="Google Shape;133;p5"/>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34" name="Google Shape;134;p5"/>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35" name="Google Shape;135;p5"/>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136" name="Google Shape;136;p5"/>
            <p:cNvSpPr/>
            <p:nvPr/>
          </p:nvSpPr>
          <p:spPr>
            <a:xfrm>
              <a:off x="2163900" y="279362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137" name="Google Shape;137;p5"/>
          <p:cNvGrpSpPr/>
          <p:nvPr/>
        </p:nvGrpSpPr>
        <p:grpSpPr>
          <a:xfrm>
            <a:off x="7663200" y="-725"/>
            <a:ext cx="1480800" cy="1396025"/>
            <a:chOff x="461225" y="3334200"/>
            <a:chExt cx="1480800" cy="1396025"/>
          </a:xfrm>
        </p:grpSpPr>
        <p:grpSp>
          <p:nvGrpSpPr>
            <p:cNvPr id="138" name="Google Shape;138;p5"/>
            <p:cNvGrpSpPr/>
            <p:nvPr/>
          </p:nvGrpSpPr>
          <p:grpSpPr>
            <a:xfrm>
              <a:off x="461225" y="3334200"/>
              <a:ext cx="1480800" cy="285300"/>
              <a:chOff x="461225" y="3334200"/>
              <a:chExt cx="1480800" cy="285300"/>
            </a:xfrm>
          </p:grpSpPr>
          <p:sp>
            <p:nvSpPr>
              <p:cNvPr id="139" name="Google Shape;139;p5"/>
              <p:cNvSpPr/>
              <p:nvPr/>
            </p:nvSpPr>
            <p:spPr>
              <a:xfrm>
                <a:off x="461225" y="3334200"/>
                <a:ext cx="370200" cy="28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40" name="Google Shape;140;p5"/>
              <p:cNvSpPr/>
              <p:nvPr/>
            </p:nvSpPr>
            <p:spPr>
              <a:xfrm>
                <a:off x="831425" y="3334200"/>
                <a:ext cx="370200" cy="28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41" name="Google Shape;141;p5"/>
              <p:cNvSpPr/>
              <p:nvPr/>
            </p:nvSpPr>
            <p:spPr>
              <a:xfrm>
                <a:off x="1201625" y="3334200"/>
                <a:ext cx="370200" cy="28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42" name="Google Shape;142;p5"/>
              <p:cNvSpPr/>
              <p:nvPr/>
            </p:nvSpPr>
            <p:spPr>
              <a:xfrm>
                <a:off x="1571825" y="3334200"/>
                <a:ext cx="370200" cy="28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143" name="Google Shape;143;p5"/>
            <p:cNvGrpSpPr/>
            <p:nvPr/>
          </p:nvGrpSpPr>
          <p:grpSpPr>
            <a:xfrm>
              <a:off x="461225" y="3619500"/>
              <a:ext cx="1480800" cy="370200"/>
              <a:chOff x="461225" y="3249175"/>
              <a:chExt cx="1480800" cy="370200"/>
            </a:xfrm>
          </p:grpSpPr>
          <p:sp>
            <p:nvSpPr>
              <p:cNvPr id="144" name="Google Shape;144;p5"/>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45" name="Google Shape;145;p5"/>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46" name="Google Shape;146;p5"/>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47" name="Google Shape;147;p5"/>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148" name="Google Shape;148;p5"/>
            <p:cNvGrpSpPr/>
            <p:nvPr/>
          </p:nvGrpSpPr>
          <p:grpSpPr>
            <a:xfrm>
              <a:off x="461225" y="3989700"/>
              <a:ext cx="1480800" cy="370200"/>
              <a:chOff x="461225" y="3249175"/>
              <a:chExt cx="1480800" cy="370200"/>
            </a:xfrm>
          </p:grpSpPr>
          <p:sp>
            <p:nvSpPr>
              <p:cNvPr id="149" name="Google Shape;149;p5"/>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50" name="Google Shape;150;p5"/>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51" name="Google Shape;151;p5"/>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52" name="Google Shape;152;p5"/>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153" name="Google Shape;153;p5"/>
            <p:cNvGrpSpPr/>
            <p:nvPr/>
          </p:nvGrpSpPr>
          <p:grpSpPr>
            <a:xfrm>
              <a:off x="461225" y="4360025"/>
              <a:ext cx="1480800" cy="370200"/>
              <a:chOff x="461225" y="3249175"/>
              <a:chExt cx="1480800" cy="370200"/>
            </a:xfrm>
          </p:grpSpPr>
          <p:sp>
            <p:nvSpPr>
              <p:cNvPr id="154" name="Google Shape;154;p5"/>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55" name="Google Shape;155;p5"/>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56" name="Google Shape;156;p5"/>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57" name="Google Shape;157;p5"/>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grpSp>
        <p:nvGrpSpPr>
          <p:cNvPr id="158" name="Google Shape;158;p5"/>
          <p:cNvGrpSpPr/>
          <p:nvPr/>
        </p:nvGrpSpPr>
        <p:grpSpPr>
          <a:xfrm>
            <a:off x="1843925" y="-725"/>
            <a:ext cx="7300075" cy="5144088"/>
            <a:chOff x="1870575" y="-635"/>
            <a:chExt cx="7300075" cy="5174097"/>
          </a:xfrm>
        </p:grpSpPr>
        <p:sp>
          <p:nvSpPr>
            <p:cNvPr id="159" name="Google Shape;159;p5"/>
            <p:cNvSpPr/>
            <p:nvPr/>
          </p:nvSpPr>
          <p:spPr>
            <a:xfrm>
              <a:off x="1870575" y="-635"/>
              <a:ext cx="7300075" cy="4989625"/>
            </a:xfrm>
            <a:custGeom>
              <a:avLst/>
              <a:gdLst/>
              <a:ahLst/>
              <a:cxnLst/>
              <a:rect l="l" t="t" r="r" b="b"/>
              <a:pathLst>
                <a:path w="292003" h="199585" extrusionOk="0">
                  <a:moveTo>
                    <a:pt x="76429" y="0"/>
                  </a:moveTo>
                  <a:lnTo>
                    <a:pt x="0" y="163603"/>
                  </a:lnTo>
                  <a:lnTo>
                    <a:pt x="250486" y="199585"/>
                  </a:lnTo>
                  <a:lnTo>
                    <a:pt x="292003" y="107785"/>
                  </a:lnTo>
                  <a:lnTo>
                    <a:pt x="292003" y="52891"/>
                  </a:lnTo>
                  <a:lnTo>
                    <a:pt x="234162" y="0"/>
                  </a:lnTo>
                  <a:close/>
                </a:path>
              </a:pathLst>
            </a:custGeom>
            <a:gradFill>
              <a:gsLst>
                <a:gs pos="0">
                  <a:schemeClr val="accent3"/>
                </a:gs>
                <a:gs pos="77000">
                  <a:schemeClr val="accent1"/>
                </a:gs>
                <a:gs pos="100000">
                  <a:schemeClr val="accent1"/>
                </a:gs>
              </a:gsLst>
              <a:lin ang="8099331" scaled="0"/>
            </a:gradFill>
            <a:ln>
              <a:noFill/>
            </a:ln>
          </p:spPr>
        </p:sp>
        <p:sp>
          <p:nvSpPr>
            <p:cNvPr id="160" name="Google Shape;160;p5"/>
            <p:cNvSpPr/>
            <p:nvPr/>
          </p:nvSpPr>
          <p:spPr>
            <a:xfrm>
              <a:off x="1870575" y="4089437"/>
              <a:ext cx="6285225" cy="1084025"/>
            </a:xfrm>
            <a:custGeom>
              <a:avLst/>
              <a:gdLst/>
              <a:ahLst/>
              <a:cxnLst/>
              <a:rect l="l" t="t" r="r" b="b"/>
              <a:pathLst>
                <a:path w="251409" h="43361" extrusionOk="0">
                  <a:moveTo>
                    <a:pt x="0" y="0"/>
                  </a:moveTo>
                  <a:lnTo>
                    <a:pt x="6458" y="43361"/>
                  </a:lnTo>
                  <a:lnTo>
                    <a:pt x="251409" y="43361"/>
                  </a:lnTo>
                  <a:lnTo>
                    <a:pt x="250494" y="35931"/>
                  </a:lnTo>
                  <a:close/>
                </a:path>
              </a:pathLst>
            </a:custGeom>
            <a:solidFill>
              <a:schemeClr val="accent5"/>
            </a:solidFill>
            <a:ln>
              <a:noFill/>
            </a:ln>
          </p:spPr>
        </p:sp>
      </p:grpSp>
      <p:sp>
        <p:nvSpPr>
          <p:cNvPr id="161" name="Google Shape;161;p5"/>
          <p:cNvSpPr txBox="1">
            <a:spLocks noGrp="1"/>
          </p:cNvSpPr>
          <p:nvPr>
            <p:ph type="body" idx="1"/>
          </p:nvPr>
        </p:nvSpPr>
        <p:spPr>
          <a:xfrm>
            <a:off x="4631450" y="2170025"/>
            <a:ext cx="2896200" cy="1887600"/>
          </a:xfrm>
          <a:prstGeom prst="rect">
            <a:avLst/>
          </a:prstGeom>
        </p:spPr>
        <p:txBody>
          <a:bodyPr spcFirstLastPara="1" wrap="square" lIns="91425" tIns="91425" rIns="91425" bIns="91425" anchor="t" anchorCtr="0">
            <a:noAutofit/>
          </a:bodyPr>
          <a:lstStyle>
            <a:lvl1pPr marL="457200" lvl="0" indent="-292100">
              <a:lnSpc>
                <a:spcPct val="115000"/>
              </a:lnSpc>
              <a:spcBef>
                <a:spcPts val="0"/>
              </a:spcBef>
              <a:spcAft>
                <a:spcPts val="0"/>
              </a:spcAft>
              <a:buClr>
                <a:schemeClr val="lt1"/>
              </a:buClr>
              <a:buSzPts val="1000"/>
              <a:buFont typeface="Sora"/>
              <a:buChar char="●"/>
              <a:defRPr sz="1000"/>
            </a:lvl1pPr>
            <a:lvl2pPr marL="914400" lvl="1" indent="-292100">
              <a:lnSpc>
                <a:spcPct val="115000"/>
              </a:lnSpc>
              <a:spcBef>
                <a:spcPts val="800"/>
              </a:spcBef>
              <a:spcAft>
                <a:spcPts val="0"/>
              </a:spcAft>
              <a:buClr>
                <a:schemeClr val="lt1"/>
              </a:buClr>
              <a:buSzPts val="1000"/>
              <a:buFont typeface="Sora"/>
              <a:buChar char="○"/>
              <a:defRPr sz="1000"/>
            </a:lvl2pPr>
            <a:lvl3pPr marL="1371600" lvl="2" indent="-228600">
              <a:lnSpc>
                <a:spcPct val="115000"/>
              </a:lnSpc>
              <a:spcBef>
                <a:spcPts val="800"/>
              </a:spcBef>
              <a:spcAft>
                <a:spcPts val="0"/>
              </a:spcAft>
              <a:buNone/>
              <a:defRPr sz="1000"/>
            </a:lvl3pPr>
            <a:lvl4pPr marL="1828800" lvl="3" indent="-292100">
              <a:lnSpc>
                <a:spcPct val="115000"/>
              </a:lnSpc>
              <a:spcBef>
                <a:spcPts val="0"/>
              </a:spcBef>
              <a:spcAft>
                <a:spcPts val="0"/>
              </a:spcAft>
              <a:buClr>
                <a:schemeClr val="lt1"/>
              </a:buClr>
              <a:buSzPts val="1000"/>
              <a:buFont typeface="Sora"/>
              <a:buChar char="●"/>
              <a:defRPr sz="1000"/>
            </a:lvl4pPr>
            <a:lvl5pPr marL="2286000" lvl="4" indent="-292100">
              <a:lnSpc>
                <a:spcPct val="115000"/>
              </a:lnSpc>
              <a:spcBef>
                <a:spcPts val="800"/>
              </a:spcBef>
              <a:spcAft>
                <a:spcPts val="0"/>
              </a:spcAft>
              <a:buClr>
                <a:schemeClr val="lt1"/>
              </a:buClr>
              <a:buSzPts val="1000"/>
              <a:buFont typeface="Sora"/>
              <a:buChar char="○"/>
              <a:defRPr sz="1000"/>
            </a:lvl5pPr>
            <a:lvl6pPr marL="2743200" lvl="5" indent="-292100">
              <a:lnSpc>
                <a:spcPct val="115000"/>
              </a:lnSpc>
              <a:spcBef>
                <a:spcPts val="800"/>
              </a:spcBef>
              <a:spcAft>
                <a:spcPts val="0"/>
              </a:spcAft>
              <a:buClr>
                <a:schemeClr val="lt1"/>
              </a:buClr>
              <a:buSzPts val="1000"/>
              <a:buFont typeface="Sora"/>
              <a:buChar char="■"/>
              <a:defRPr sz="1000"/>
            </a:lvl6pPr>
            <a:lvl7pPr marL="3200400" lvl="6" indent="-292100">
              <a:lnSpc>
                <a:spcPct val="115000"/>
              </a:lnSpc>
              <a:spcBef>
                <a:spcPts val="800"/>
              </a:spcBef>
              <a:spcAft>
                <a:spcPts val="0"/>
              </a:spcAft>
              <a:buClr>
                <a:schemeClr val="lt1"/>
              </a:buClr>
              <a:buSzPts val="1000"/>
              <a:buFont typeface="Sora"/>
              <a:buChar char="●"/>
              <a:defRPr sz="1000"/>
            </a:lvl7pPr>
            <a:lvl8pPr marL="3657600" lvl="7" indent="-292100">
              <a:lnSpc>
                <a:spcPct val="115000"/>
              </a:lnSpc>
              <a:spcBef>
                <a:spcPts val="800"/>
              </a:spcBef>
              <a:spcAft>
                <a:spcPts val="0"/>
              </a:spcAft>
              <a:buClr>
                <a:schemeClr val="lt1"/>
              </a:buClr>
              <a:buSzPts val="1000"/>
              <a:buFont typeface="Sora"/>
              <a:buChar char="○"/>
              <a:defRPr sz="1000"/>
            </a:lvl8pPr>
            <a:lvl9pPr marL="4114800" lvl="8" indent="-228600">
              <a:lnSpc>
                <a:spcPct val="115000"/>
              </a:lnSpc>
              <a:spcBef>
                <a:spcPts val="800"/>
              </a:spcBef>
              <a:spcAft>
                <a:spcPts val="0"/>
              </a:spcAft>
              <a:buNone/>
              <a:defRPr sz="1000"/>
            </a:lvl9pPr>
          </a:lstStyle>
          <a:p>
            <a:endParaRPr/>
          </a:p>
        </p:txBody>
      </p:sp>
      <p:sp>
        <p:nvSpPr>
          <p:cNvPr id="162" name="Google Shape;162;p5"/>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163" name="Google Shape;163;p5"/>
          <p:cNvSpPr txBox="1">
            <a:spLocks noGrp="1"/>
          </p:cNvSpPr>
          <p:nvPr>
            <p:ph type="body" idx="2"/>
          </p:nvPr>
        </p:nvSpPr>
        <p:spPr>
          <a:xfrm>
            <a:off x="4631450" y="827575"/>
            <a:ext cx="2896200" cy="12003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SzPts val="1000"/>
              <a:buFont typeface="Sora"/>
              <a:buChar char="●"/>
              <a:defRPr sz="1000"/>
            </a:lvl1pPr>
            <a:lvl2pPr marL="914400" lvl="1" indent="-292100">
              <a:spcBef>
                <a:spcPts val="800"/>
              </a:spcBef>
              <a:spcAft>
                <a:spcPts val="0"/>
              </a:spcAft>
              <a:buSzPts val="1000"/>
              <a:buFont typeface="Sora"/>
              <a:buChar char="○"/>
              <a:defRPr sz="1000"/>
            </a:lvl2pPr>
            <a:lvl3pPr marL="1371600" lvl="2" indent="-292100">
              <a:spcBef>
                <a:spcPts val="800"/>
              </a:spcBef>
              <a:spcAft>
                <a:spcPts val="0"/>
              </a:spcAft>
              <a:buSzPts val="1000"/>
              <a:buFont typeface="Sora"/>
              <a:buChar char="■"/>
              <a:defRPr sz="1000"/>
            </a:lvl3pPr>
            <a:lvl4pPr marL="1828800" lvl="3" indent="-292100">
              <a:spcBef>
                <a:spcPts val="800"/>
              </a:spcBef>
              <a:spcAft>
                <a:spcPts val="0"/>
              </a:spcAft>
              <a:buSzPts val="1000"/>
              <a:buFont typeface="Sora"/>
              <a:buChar char="●"/>
              <a:defRPr sz="1000"/>
            </a:lvl4pPr>
            <a:lvl5pPr marL="2286000" lvl="4" indent="-292100">
              <a:spcBef>
                <a:spcPts val="800"/>
              </a:spcBef>
              <a:spcAft>
                <a:spcPts val="0"/>
              </a:spcAft>
              <a:buSzPts val="1000"/>
              <a:buFont typeface="Sora"/>
              <a:buChar char="○"/>
              <a:defRPr sz="1000"/>
            </a:lvl5pPr>
            <a:lvl6pPr marL="2743200" lvl="5" indent="-292100">
              <a:spcBef>
                <a:spcPts val="800"/>
              </a:spcBef>
              <a:spcAft>
                <a:spcPts val="0"/>
              </a:spcAft>
              <a:buSzPts val="1000"/>
              <a:buFont typeface="Sora"/>
              <a:buChar char="■"/>
              <a:defRPr sz="1000"/>
            </a:lvl6pPr>
            <a:lvl7pPr marL="3200400" lvl="6" indent="-292100">
              <a:spcBef>
                <a:spcPts val="800"/>
              </a:spcBef>
              <a:spcAft>
                <a:spcPts val="0"/>
              </a:spcAft>
              <a:buSzPts val="1000"/>
              <a:buFont typeface="Sora"/>
              <a:buChar char="●"/>
              <a:defRPr sz="1000"/>
            </a:lvl7pPr>
            <a:lvl8pPr marL="3657600" lvl="7" indent="-292100">
              <a:spcBef>
                <a:spcPts val="800"/>
              </a:spcBef>
              <a:spcAft>
                <a:spcPts val="0"/>
              </a:spcAft>
              <a:buSzPts val="1000"/>
              <a:buFont typeface="Sora"/>
              <a:buChar char="○"/>
              <a:defRPr sz="1000"/>
            </a:lvl8pPr>
            <a:lvl9pPr marL="4114800" lvl="8" indent="-292100">
              <a:spcBef>
                <a:spcPts val="800"/>
              </a:spcBef>
              <a:spcAft>
                <a:spcPts val="800"/>
              </a:spcAft>
              <a:buSzPts val="1000"/>
              <a:buFont typeface="Sora"/>
              <a:buChar char="■"/>
              <a:defRPr sz="1000"/>
            </a:lvl9pPr>
          </a:lstStyle>
          <a:p>
            <a:endParaRPr/>
          </a:p>
        </p:txBody>
      </p:sp>
      <p:sp>
        <p:nvSpPr>
          <p:cNvPr id="164" name="Google Shape;164;p5"/>
          <p:cNvSpPr txBox="1">
            <a:spLocks noGrp="1"/>
          </p:cNvSpPr>
          <p:nvPr>
            <p:ph type="title" idx="3"/>
          </p:nvPr>
        </p:nvSpPr>
        <p:spPr>
          <a:xfrm>
            <a:off x="115025" y="502775"/>
            <a:ext cx="3905400" cy="5877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165" name="Google Shape;165;p5"/>
          <p:cNvSpPr txBox="1">
            <a:spLocks noGrp="1"/>
          </p:cNvSpPr>
          <p:nvPr>
            <p:ph type="title" idx="4"/>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Agenda">
  <p:cSld name="Agenda">
    <p:spTree>
      <p:nvGrpSpPr>
        <p:cNvPr id="1" name="Shape 813"/>
        <p:cNvGrpSpPr/>
        <p:nvPr/>
      </p:nvGrpSpPr>
      <p:grpSpPr>
        <a:xfrm>
          <a:off x="0" y="0"/>
          <a:ext cx="0" cy="0"/>
          <a:chOff x="0" y="0"/>
          <a:chExt cx="0" cy="0"/>
        </a:xfrm>
      </p:grpSpPr>
      <p:sp>
        <p:nvSpPr>
          <p:cNvPr id="814" name="Google Shape;814;p41"/>
          <p:cNvSpPr txBox="1">
            <a:spLocks noGrp="1"/>
          </p:cNvSpPr>
          <p:nvPr>
            <p:ph type="title"/>
          </p:nvPr>
        </p:nvSpPr>
        <p:spPr>
          <a:xfrm>
            <a:off x="677325" y="1832775"/>
            <a:ext cx="3217200" cy="14841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4200"/>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15" name="Google Shape;815;p41"/>
          <p:cNvSpPr txBox="1">
            <a:spLocks noGrp="1"/>
          </p:cNvSpPr>
          <p:nvPr>
            <p:ph type="subTitle" idx="1"/>
          </p:nvPr>
        </p:nvSpPr>
        <p:spPr>
          <a:xfrm>
            <a:off x="4406650" y="393750"/>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16" name="Google Shape;816;p41"/>
          <p:cNvSpPr txBox="1">
            <a:spLocks noGrp="1"/>
          </p:cNvSpPr>
          <p:nvPr>
            <p:ph type="subTitle" idx="2"/>
          </p:nvPr>
        </p:nvSpPr>
        <p:spPr>
          <a:xfrm>
            <a:off x="4406650" y="1151705"/>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17" name="Google Shape;817;p41"/>
          <p:cNvSpPr txBox="1">
            <a:spLocks noGrp="1"/>
          </p:cNvSpPr>
          <p:nvPr>
            <p:ph type="subTitle" idx="3"/>
          </p:nvPr>
        </p:nvSpPr>
        <p:spPr>
          <a:xfrm>
            <a:off x="4406650" y="3425570"/>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18" name="Google Shape;818;p41"/>
          <p:cNvSpPr txBox="1">
            <a:spLocks noGrp="1"/>
          </p:cNvSpPr>
          <p:nvPr>
            <p:ph type="subTitle" idx="4"/>
          </p:nvPr>
        </p:nvSpPr>
        <p:spPr>
          <a:xfrm>
            <a:off x="4406650" y="1909660"/>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19" name="Google Shape;819;p41"/>
          <p:cNvSpPr txBox="1">
            <a:spLocks noGrp="1"/>
          </p:cNvSpPr>
          <p:nvPr>
            <p:ph type="subTitle" idx="5"/>
          </p:nvPr>
        </p:nvSpPr>
        <p:spPr>
          <a:xfrm>
            <a:off x="4406650" y="4183525"/>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20" name="Google Shape;820;p41"/>
          <p:cNvSpPr txBox="1">
            <a:spLocks noGrp="1"/>
          </p:cNvSpPr>
          <p:nvPr>
            <p:ph type="subTitle" idx="6"/>
          </p:nvPr>
        </p:nvSpPr>
        <p:spPr>
          <a:xfrm>
            <a:off x="4406650" y="2667615"/>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body and image">
  <p:cSld name="Title, body and image">
    <p:spTree>
      <p:nvGrpSpPr>
        <p:cNvPr id="1" name="Shape 821"/>
        <p:cNvGrpSpPr/>
        <p:nvPr/>
      </p:nvGrpSpPr>
      <p:grpSpPr>
        <a:xfrm>
          <a:off x="0" y="0"/>
          <a:ext cx="0" cy="0"/>
          <a:chOff x="0" y="0"/>
          <a:chExt cx="0" cy="0"/>
        </a:xfrm>
      </p:grpSpPr>
      <p:sp>
        <p:nvSpPr>
          <p:cNvPr id="822" name="Google Shape;822;p4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23" name="Google Shape;823;p42"/>
          <p:cNvSpPr txBox="1">
            <a:spLocks noGrp="1"/>
          </p:cNvSpPr>
          <p:nvPr>
            <p:ph type="body" idx="1"/>
          </p:nvPr>
        </p:nvSpPr>
        <p:spPr>
          <a:xfrm>
            <a:off x="311700" y="1152475"/>
            <a:ext cx="4473900" cy="34164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a:lvl1pPr>
            <a:lvl2pPr marL="914400" lvl="1" indent="-304800">
              <a:spcBef>
                <a:spcPts val="800"/>
              </a:spcBef>
              <a:spcAft>
                <a:spcPts val="0"/>
              </a:spcAft>
              <a:buSzPts val="1200"/>
              <a:buChar char="○"/>
              <a:defRPr/>
            </a:lvl2pPr>
            <a:lvl3pPr marL="1371600" lvl="2" indent="-304800">
              <a:spcBef>
                <a:spcPts val="800"/>
              </a:spcBef>
              <a:spcAft>
                <a:spcPts val="0"/>
              </a:spcAft>
              <a:buSzPts val="1200"/>
              <a:buChar char="■"/>
              <a:defRPr/>
            </a:lvl3pPr>
            <a:lvl4pPr marL="1828800" lvl="3" indent="-304800">
              <a:spcBef>
                <a:spcPts val="800"/>
              </a:spcBef>
              <a:spcAft>
                <a:spcPts val="0"/>
              </a:spcAft>
              <a:buSzPts val="1200"/>
              <a:buChar char="●"/>
              <a:defRPr/>
            </a:lvl4pPr>
            <a:lvl5pPr marL="2286000" lvl="4" indent="-304800">
              <a:spcBef>
                <a:spcPts val="800"/>
              </a:spcBef>
              <a:spcAft>
                <a:spcPts val="0"/>
              </a:spcAft>
              <a:buSzPts val="1200"/>
              <a:buChar char="○"/>
              <a:defRPr/>
            </a:lvl5pPr>
            <a:lvl6pPr marL="2743200" lvl="5" indent="-304800">
              <a:spcBef>
                <a:spcPts val="800"/>
              </a:spcBef>
              <a:spcAft>
                <a:spcPts val="0"/>
              </a:spcAft>
              <a:buSzPts val="1200"/>
              <a:buChar char="■"/>
              <a:defRPr/>
            </a:lvl6pPr>
            <a:lvl7pPr marL="3200400" lvl="6" indent="-304800">
              <a:spcBef>
                <a:spcPts val="800"/>
              </a:spcBef>
              <a:spcAft>
                <a:spcPts val="0"/>
              </a:spcAft>
              <a:buSzPts val="1200"/>
              <a:buChar char="●"/>
              <a:defRPr/>
            </a:lvl7pPr>
            <a:lvl8pPr marL="3657600" lvl="7" indent="-304800">
              <a:spcBef>
                <a:spcPts val="800"/>
              </a:spcBef>
              <a:spcAft>
                <a:spcPts val="0"/>
              </a:spcAft>
              <a:buSzPts val="1200"/>
              <a:buChar char="○"/>
              <a:defRPr/>
            </a:lvl8pPr>
            <a:lvl9pPr marL="4114800" lvl="8" indent="-304800">
              <a:spcBef>
                <a:spcPts val="800"/>
              </a:spcBef>
              <a:spcAft>
                <a:spcPts val="800"/>
              </a:spcAft>
              <a:buSzPts val="1200"/>
              <a:buChar char="■"/>
              <a:defRPr/>
            </a:lvl9pPr>
          </a:lstStyle>
          <a:p>
            <a:endParaRPr/>
          </a:p>
        </p:txBody>
      </p:sp>
      <p:sp>
        <p:nvSpPr>
          <p:cNvPr id="824" name="Google Shape;824;p42"/>
          <p:cNvSpPr>
            <a:spLocks noGrp="1"/>
          </p:cNvSpPr>
          <p:nvPr>
            <p:ph type="pic" idx="2"/>
          </p:nvPr>
        </p:nvSpPr>
        <p:spPr>
          <a:xfrm>
            <a:off x="4992024" y="1152775"/>
            <a:ext cx="3840300" cy="3416400"/>
          </a:xfrm>
          <a:prstGeom prst="rect">
            <a:avLst/>
          </a:prstGeom>
          <a:noFill/>
          <a:ln>
            <a:noFill/>
          </a:ln>
        </p:spPr>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wo big ideas">
  <p:cSld name="Two big ideas">
    <p:spTree>
      <p:nvGrpSpPr>
        <p:cNvPr id="1" name="Shape 825"/>
        <p:cNvGrpSpPr/>
        <p:nvPr/>
      </p:nvGrpSpPr>
      <p:grpSpPr>
        <a:xfrm>
          <a:off x="0" y="0"/>
          <a:ext cx="0" cy="0"/>
          <a:chOff x="0" y="0"/>
          <a:chExt cx="0" cy="0"/>
        </a:xfrm>
      </p:grpSpPr>
      <p:sp>
        <p:nvSpPr>
          <p:cNvPr id="826" name="Google Shape;826;p43"/>
          <p:cNvSpPr txBox="1">
            <a:spLocks noGrp="1"/>
          </p:cNvSpPr>
          <p:nvPr>
            <p:ph type="title"/>
          </p:nvPr>
        </p:nvSpPr>
        <p:spPr>
          <a:xfrm>
            <a:off x="483175" y="450025"/>
            <a:ext cx="8184600" cy="758100"/>
          </a:xfrm>
          <a:prstGeom prst="rect">
            <a:avLst/>
          </a:prstGeom>
        </p:spPr>
        <p:txBody>
          <a:bodyPr spcFirstLastPara="1" wrap="square" lIns="91425" tIns="91425" rIns="91425" bIns="91425" anchor="ctr"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27" name="Google Shape;827;p43"/>
          <p:cNvSpPr txBox="1">
            <a:spLocks noGrp="1"/>
          </p:cNvSpPr>
          <p:nvPr>
            <p:ph type="body" idx="1"/>
          </p:nvPr>
        </p:nvSpPr>
        <p:spPr>
          <a:xfrm>
            <a:off x="483150" y="2237788"/>
            <a:ext cx="3619800" cy="23736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a:lvl1pPr>
            <a:lvl2pPr marL="914400" lvl="1" indent="-304800">
              <a:spcBef>
                <a:spcPts val="800"/>
              </a:spcBef>
              <a:spcAft>
                <a:spcPts val="0"/>
              </a:spcAft>
              <a:buSzPts val="1200"/>
              <a:buChar char="○"/>
              <a:defRPr/>
            </a:lvl2pPr>
            <a:lvl3pPr marL="1371600" lvl="2" indent="-304800">
              <a:spcBef>
                <a:spcPts val="800"/>
              </a:spcBef>
              <a:spcAft>
                <a:spcPts val="0"/>
              </a:spcAft>
              <a:buSzPts val="1200"/>
              <a:buChar char="■"/>
              <a:defRPr/>
            </a:lvl3pPr>
            <a:lvl4pPr marL="1828800" lvl="3" indent="-304800">
              <a:spcBef>
                <a:spcPts val="800"/>
              </a:spcBef>
              <a:spcAft>
                <a:spcPts val="0"/>
              </a:spcAft>
              <a:buSzPts val="1200"/>
              <a:buChar char="●"/>
              <a:defRPr/>
            </a:lvl4pPr>
            <a:lvl5pPr marL="2286000" lvl="4" indent="-304800">
              <a:spcBef>
                <a:spcPts val="800"/>
              </a:spcBef>
              <a:spcAft>
                <a:spcPts val="0"/>
              </a:spcAft>
              <a:buSzPts val="1200"/>
              <a:buChar char="○"/>
              <a:defRPr/>
            </a:lvl5pPr>
            <a:lvl6pPr marL="2743200" lvl="5" indent="-304800">
              <a:spcBef>
                <a:spcPts val="800"/>
              </a:spcBef>
              <a:spcAft>
                <a:spcPts val="0"/>
              </a:spcAft>
              <a:buSzPts val="1200"/>
              <a:buChar char="■"/>
              <a:defRPr/>
            </a:lvl6pPr>
            <a:lvl7pPr marL="3200400" lvl="6" indent="-304800">
              <a:spcBef>
                <a:spcPts val="800"/>
              </a:spcBef>
              <a:spcAft>
                <a:spcPts val="0"/>
              </a:spcAft>
              <a:buSzPts val="1200"/>
              <a:buChar char="●"/>
              <a:defRPr/>
            </a:lvl7pPr>
            <a:lvl8pPr marL="3657600" lvl="7" indent="-304800">
              <a:spcBef>
                <a:spcPts val="800"/>
              </a:spcBef>
              <a:spcAft>
                <a:spcPts val="0"/>
              </a:spcAft>
              <a:buSzPts val="1200"/>
              <a:buChar char="○"/>
              <a:defRPr/>
            </a:lvl8pPr>
            <a:lvl9pPr marL="4114800" lvl="8" indent="-304800">
              <a:spcBef>
                <a:spcPts val="800"/>
              </a:spcBef>
              <a:spcAft>
                <a:spcPts val="800"/>
              </a:spcAft>
              <a:buSzPts val="1200"/>
              <a:buChar char="■"/>
              <a:defRPr/>
            </a:lvl9pPr>
          </a:lstStyle>
          <a:p>
            <a:endParaRPr/>
          </a:p>
        </p:txBody>
      </p:sp>
      <p:sp>
        <p:nvSpPr>
          <p:cNvPr id="828" name="Google Shape;828;p43"/>
          <p:cNvSpPr txBox="1">
            <a:spLocks noGrp="1"/>
          </p:cNvSpPr>
          <p:nvPr>
            <p:ph type="body" idx="2"/>
          </p:nvPr>
        </p:nvSpPr>
        <p:spPr>
          <a:xfrm>
            <a:off x="5048000" y="2237788"/>
            <a:ext cx="3619800" cy="23736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829" name="Google Shape;829;p43"/>
          <p:cNvSpPr txBox="1">
            <a:spLocks noGrp="1"/>
          </p:cNvSpPr>
          <p:nvPr>
            <p:ph type="subTitle" idx="3"/>
          </p:nvPr>
        </p:nvSpPr>
        <p:spPr>
          <a:xfrm>
            <a:off x="483150" y="1336161"/>
            <a:ext cx="36198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30" name="Google Shape;830;p43"/>
          <p:cNvSpPr txBox="1">
            <a:spLocks noGrp="1"/>
          </p:cNvSpPr>
          <p:nvPr>
            <p:ph type="subTitle" idx="4"/>
          </p:nvPr>
        </p:nvSpPr>
        <p:spPr>
          <a:xfrm>
            <a:off x="5048000" y="1336161"/>
            <a:ext cx="36198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hree big ideas">
  <p:cSld name="Three big ideas">
    <p:spTree>
      <p:nvGrpSpPr>
        <p:cNvPr id="1" name="Shape 831"/>
        <p:cNvGrpSpPr/>
        <p:nvPr/>
      </p:nvGrpSpPr>
      <p:grpSpPr>
        <a:xfrm>
          <a:off x="0" y="0"/>
          <a:ext cx="0" cy="0"/>
          <a:chOff x="0" y="0"/>
          <a:chExt cx="0" cy="0"/>
        </a:xfrm>
      </p:grpSpPr>
      <p:sp>
        <p:nvSpPr>
          <p:cNvPr id="832" name="Google Shape;832;p44"/>
          <p:cNvSpPr txBox="1">
            <a:spLocks noGrp="1"/>
          </p:cNvSpPr>
          <p:nvPr>
            <p:ph type="body" idx="1"/>
          </p:nvPr>
        </p:nvSpPr>
        <p:spPr>
          <a:xfrm>
            <a:off x="483175" y="2417500"/>
            <a:ext cx="2455500" cy="23736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a:lvl1pPr>
            <a:lvl2pPr marL="914400" lvl="1" indent="-304800">
              <a:spcBef>
                <a:spcPts val="800"/>
              </a:spcBef>
              <a:spcAft>
                <a:spcPts val="0"/>
              </a:spcAft>
              <a:buSzPts val="1200"/>
              <a:buChar char="○"/>
              <a:defRPr/>
            </a:lvl2pPr>
            <a:lvl3pPr marL="1371600" lvl="2" indent="-304800">
              <a:spcBef>
                <a:spcPts val="800"/>
              </a:spcBef>
              <a:spcAft>
                <a:spcPts val="0"/>
              </a:spcAft>
              <a:buSzPts val="1200"/>
              <a:buChar char="■"/>
              <a:defRPr/>
            </a:lvl3pPr>
            <a:lvl4pPr marL="1828800" lvl="3" indent="-304800">
              <a:spcBef>
                <a:spcPts val="800"/>
              </a:spcBef>
              <a:spcAft>
                <a:spcPts val="0"/>
              </a:spcAft>
              <a:buSzPts val="1200"/>
              <a:buChar char="●"/>
              <a:defRPr/>
            </a:lvl4pPr>
            <a:lvl5pPr marL="2286000" lvl="4" indent="-304800">
              <a:spcBef>
                <a:spcPts val="800"/>
              </a:spcBef>
              <a:spcAft>
                <a:spcPts val="0"/>
              </a:spcAft>
              <a:buSzPts val="1200"/>
              <a:buChar char="○"/>
              <a:defRPr/>
            </a:lvl5pPr>
            <a:lvl6pPr marL="2743200" lvl="5" indent="-304800">
              <a:spcBef>
                <a:spcPts val="800"/>
              </a:spcBef>
              <a:spcAft>
                <a:spcPts val="0"/>
              </a:spcAft>
              <a:buSzPts val="1200"/>
              <a:buChar char="■"/>
              <a:defRPr/>
            </a:lvl6pPr>
            <a:lvl7pPr marL="3200400" lvl="6" indent="-304800">
              <a:spcBef>
                <a:spcPts val="800"/>
              </a:spcBef>
              <a:spcAft>
                <a:spcPts val="0"/>
              </a:spcAft>
              <a:buSzPts val="1200"/>
              <a:buChar char="●"/>
              <a:defRPr/>
            </a:lvl7pPr>
            <a:lvl8pPr marL="3657600" lvl="7" indent="-304800">
              <a:spcBef>
                <a:spcPts val="800"/>
              </a:spcBef>
              <a:spcAft>
                <a:spcPts val="0"/>
              </a:spcAft>
              <a:buSzPts val="1200"/>
              <a:buChar char="○"/>
              <a:defRPr/>
            </a:lvl8pPr>
            <a:lvl9pPr marL="4114800" lvl="8" indent="-304800">
              <a:spcBef>
                <a:spcPts val="800"/>
              </a:spcBef>
              <a:spcAft>
                <a:spcPts val="800"/>
              </a:spcAft>
              <a:buSzPts val="1200"/>
              <a:buChar char="■"/>
              <a:defRPr/>
            </a:lvl9pPr>
          </a:lstStyle>
          <a:p>
            <a:endParaRPr/>
          </a:p>
        </p:txBody>
      </p:sp>
      <p:sp>
        <p:nvSpPr>
          <p:cNvPr id="833" name="Google Shape;833;p44"/>
          <p:cNvSpPr txBox="1">
            <a:spLocks noGrp="1"/>
          </p:cNvSpPr>
          <p:nvPr>
            <p:ph type="body" idx="2"/>
          </p:nvPr>
        </p:nvSpPr>
        <p:spPr>
          <a:xfrm>
            <a:off x="3347725" y="2417500"/>
            <a:ext cx="2455500" cy="23736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834" name="Google Shape;834;p44"/>
          <p:cNvSpPr txBox="1">
            <a:spLocks noGrp="1"/>
          </p:cNvSpPr>
          <p:nvPr>
            <p:ph type="title"/>
          </p:nvPr>
        </p:nvSpPr>
        <p:spPr>
          <a:xfrm>
            <a:off x="483175" y="450025"/>
            <a:ext cx="8184600" cy="758100"/>
          </a:xfrm>
          <a:prstGeom prst="rect">
            <a:avLst/>
          </a:prstGeom>
        </p:spPr>
        <p:txBody>
          <a:bodyPr spcFirstLastPara="1" wrap="square" lIns="91425" tIns="91425" rIns="91425" bIns="91425" anchor="ctr"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35" name="Google Shape;835;p44"/>
          <p:cNvSpPr txBox="1">
            <a:spLocks noGrp="1"/>
          </p:cNvSpPr>
          <p:nvPr>
            <p:ph type="subTitle" idx="3"/>
          </p:nvPr>
        </p:nvSpPr>
        <p:spPr>
          <a:xfrm>
            <a:off x="483175" y="1336150"/>
            <a:ext cx="2455500" cy="7785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36" name="Google Shape;836;p44"/>
          <p:cNvSpPr txBox="1">
            <a:spLocks noGrp="1"/>
          </p:cNvSpPr>
          <p:nvPr>
            <p:ph type="subTitle" idx="4"/>
          </p:nvPr>
        </p:nvSpPr>
        <p:spPr>
          <a:xfrm>
            <a:off x="3347725" y="1336150"/>
            <a:ext cx="2455500" cy="7785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37" name="Google Shape;837;p44"/>
          <p:cNvSpPr txBox="1">
            <a:spLocks noGrp="1"/>
          </p:cNvSpPr>
          <p:nvPr>
            <p:ph type="subTitle" idx="5"/>
          </p:nvPr>
        </p:nvSpPr>
        <p:spPr>
          <a:xfrm>
            <a:off x="6212275" y="1336150"/>
            <a:ext cx="2455500" cy="7785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38" name="Google Shape;838;p44"/>
          <p:cNvSpPr txBox="1">
            <a:spLocks noGrp="1"/>
          </p:cNvSpPr>
          <p:nvPr>
            <p:ph type="body" idx="6"/>
          </p:nvPr>
        </p:nvSpPr>
        <p:spPr>
          <a:xfrm>
            <a:off x="6212275" y="2417500"/>
            <a:ext cx="2455500" cy="23736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Four big ideas">
  <p:cSld name="Four big ideas">
    <p:spTree>
      <p:nvGrpSpPr>
        <p:cNvPr id="1" name="Shape 839"/>
        <p:cNvGrpSpPr/>
        <p:nvPr/>
      </p:nvGrpSpPr>
      <p:grpSpPr>
        <a:xfrm>
          <a:off x="0" y="0"/>
          <a:ext cx="0" cy="0"/>
          <a:chOff x="0" y="0"/>
          <a:chExt cx="0" cy="0"/>
        </a:xfrm>
      </p:grpSpPr>
      <p:sp>
        <p:nvSpPr>
          <p:cNvPr id="840" name="Google Shape;840;p45"/>
          <p:cNvSpPr txBox="1">
            <a:spLocks noGrp="1"/>
          </p:cNvSpPr>
          <p:nvPr>
            <p:ph type="body" idx="1"/>
          </p:nvPr>
        </p:nvSpPr>
        <p:spPr>
          <a:xfrm>
            <a:off x="366725" y="1759093"/>
            <a:ext cx="3838500" cy="11385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800"/>
              </a:spcBef>
              <a:spcAft>
                <a:spcPts val="0"/>
              </a:spcAft>
              <a:buSzPts val="1200"/>
              <a:buChar char="○"/>
              <a:defRPr/>
            </a:lvl2pPr>
            <a:lvl3pPr marL="1371600" lvl="2" indent="-304800">
              <a:spcBef>
                <a:spcPts val="800"/>
              </a:spcBef>
              <a:spcAft>
                <a:spcPts val="0"/>
              </a:spcAft>
              <a:buSzPts val="1200"/>
              <a:buChar char="■"/>
              <a:defRPr/>
            </a:lvl3pPr>
            <a:lvl4pPr marL="1828800" lvl="3" indent="-304800">
              <a:spcBef>
                <a:spcPts val="800"/>
              </a:spcBef>
              <a:spcAft>
                <a:spcPts val="0"/>
              </a:spcAft>
              <a:buSzPts val="1200"/>
              <a:buChar char="●"/>
              <a:defRPr/>
            </a:lvl4pPr>
            <a:lvl5pPr marL="2286000" lvl="4" indent="-304800">
              <a:spcBef>
                <a:spcPts val="800"/>
              </a:spcBef>
              <a:spcAft>
                <a:spcPts val="0"/>
              </a:spcAft>
              <a:buSzPts val="1200"/>
              <a:buChar char="○"/>
              <a:defRPr/>
            </a:lvl5pPr>
            <a:lvl6pPr marL="2743200" lvl="5" indent="-304800">
              <a:spcBef>
                <a:spcPts val="800"/>
              </a:spcBef>
              <a:spcAft>
                <a:spcPts val="0"/>
              </a:spcAft>
              <a:buSzPts val="1200"/>
              <a:buChar char="■"/>
              <a:defRPr/>
            </a:lvl6pPr>
            <a:lvl7pPr marL="3200400" lvl="6" indent="-304800">
              <a:spcBef>
                <a:spcPts val="800"/>
              </a:spcBef>
              <a:spcAft>
                <a:spcPts val="0"/>
              </a:spcAft>
              <a:buSzPts val="1200"/>
              <a:buChar char="●"/>
              <a:defRPr/>
            </a:lvl7pPr>
            <a:lvl8pPr marL="3657600" lvl="7" indent="-304800">
              <a:spcBef>
                <a:spcPts val="800"/>
              </a:spcBef>
              <a:spcAft>
                <a:spcPts val="0"/>
              </a:spcAft>
              <a:buSzPts val="1200"/>
              <a:buChar char="○"/>
              <a:defRPr/>
            </a:lvl8pPr>
            <a:lvl9pPr marL="4114800" lvl="8" indent="-304800">
              <a:spcBef>
                <a:spcPts val="800"/>
              </a:spcBef>
              <a:spcAft>
                <a:spcPts val="800"/>
              </a:spcAft>
              <a:buSzPts val="1200"/>
              <a:buChar char="■"/>
              <a:defRPr/>
            </a:lvl9pPr>
          </a:lstStyle>
          <a:p>
            <a:endParaRPr/>
          </a:p>
        </p:txBody>
      </p:sp>
      <p:sp>
        <p:nvSpPr>
          <p:cNvPr id="841" name="Google Shape;841;p45"/>
          <p:cNvSpPr txBox="1">
            <a:spLocks noGrp="1"/>
          </p:cNvSpPr>
          <p:nvPr>
            <p:ph type="body" idx="2"/>
          </p:nvPr>
        </p:nvSpPr>
        <p:spPr>
          <a:xfrm>
            <a:off x="4938725" y="1759093"/>
            <a:ext cx="3838500" cy="11385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842" name="Google Shape;842;p45"/>
          <p:cNvSpPr txBox="1">
            <a:spLocks noGrp="1"/>
          </p:cNvSpPr>
          <p:nvPr>
            <p:ph type="body" idx="3"/>
          </p:nvPr>
        </p:nvSpPr>
        <p:spPr>
          <a:xfrm>
            <a:off x="366750" y="3648575"/>
            <a:ext cx="3838500" cy="11385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843" name="Google Shape;843;p45"/>
          <p:cNvSpPr txBox="1">
            <a:spLocks noGrp="1"/>
          </p:cNvSpPr>
          <p:nvPr>
            <p:ph type="body" idx="4"/>
          </p:nvPr>
        </p:nvSpPr>
        <p:spPr>
          <a:xfrm>
            <a:off x="4938750" y="3648575"/>
            <a:ext cx="3838500" cy="11385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844" name="Google Shape;844;p45"/>
          <p:cNvSpPr txBox="1">
            <a:spLocks noGrp="1"/>
          </p:cNvSpPr>
          <p:nvPr>
            <p:ph type="title"/>
          </p:nvPr>
        </p:nvSpPr>
        <p:spPr>
          <a:xfrm>
            <a:off x="366750" y="450025"/>
            <a:ext cx="8184600" cy="758100"/>
          </a:xfrm>
          <a:prstGeom prst="rect">
            <a:avLst/>
          </a:prstGeom>
        </p:spPr>
        <p:txBody>
          <a:bodyPr spcFirstLastPara="1" wrap="square" lIns="91425" tIns="91425" rIns="91425" bIns="91425" anchor="ctr"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45" name="Google Shape;845;p45"/>
          <p:cNvSpPr txBox="1">
            <a:spLocks noGrp="1"/>
          </p:cNvSpPr>
          <p:nvPr>
            <p:ph type="subTitle" idx="5"/>
          </p:nvPr>
        </p:nvSpPr>
        <p:spPr>
          <a:xfrm>
            <a:off x="366763" y="1277907"/>
            <a:ext cx="3838500" cy="4812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46" name="Google Shape;846;p45"/>
          <p:cNvSpPr txBox="1">
            <a:spLocks noGrp="1"/>
          </p:cNvSpPr>
          <p:nvPr>
            <p:ph type="subTitle" idx="6"/>
          </p:nvPr>
        </p:nvSpPr>
        <p:spPr>
          <a:xfrm>
            <a:off x="4938738" y="1277907"/>
            <a:ext cx="3838500" cy="4812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47" name="Google Shape;847;p45"/>
          <p:cNvSpPr txBox="1">
            <a:spLocks noGrp="1"/>
          </p:cNvSpPr>
          <p:nvPr>
            <p:ph type="subTitle" idx="7"/>
          </p:nvPr>
        </p:nvSpPr>
        <p:spPr>
          <a:xfrm>
            <a:off x="4938761" y="3167363"/>
            <a:ext cx="3838500" cy="4812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48" name="Google Shape;848;p45"/>
          <p:cNvSpPr txBox="1">
            <a:spLocks noGrp="1"/>
          </p:cNvSpPr>
          <p:nvPr>
            <p:ph type="subTitle" idx="8"/>
          </p:nvPr>
        </p:nvSpPr>
        <p:spPr>
          <a:xfrm>
            <a:off x="366750" y="3167363"/>
            <a:ext cx="3838500" cy="4812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and image">
  <p:cSld name="Title and image">
    <p:spTree>
      <p:nvGrpSpPr>
        <p:cNvPr id="1" name="Shape 849"/>
        <p:cNvGrpSpPr/>
        <p:nvPr/>
      </p:nvGrpSpPr>
      <p:grpSpPr>
        <a:xfrm>
          <a:off x="0" y="0"/>
          <a:ext cx="0" cy="0"/>
          <a:chOff x="0" y="0"/>
          <a:chExt cx="0" cy="0"/>
        </a:xfrm>
      </p:grpSpPr>
      <p:sp>
        <p:nvSpPr>
          <p:cNvPr id="850" name="Google Shape;850;p4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51" name="Google Shape;851;p46"/>
          <p:cNvSpPr>
            <a:spLocks noGrp="1"/>
          </p:cNvSpPr>
          <p:nvPr>
            <p:ph type="pic" idx="2"/>
          </p:nvPr>
        </p:nvSpPr>
        <p:spPr>
          <a:xfrm>
            <a:off x="311700" y="1170425"/>
            <a:ext cx="8520600" cy="3492900"/>
          </a:xfrm>
          <a:prstGeom prst="rect">
            <a:avLst/>
          </a:prstGeom>
          <a:noFill/>
          <a:ln>
            <a:noFill/>
          </a:ln>
        </p:spPr>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wo storyboards">
  <p:cSld name="Two storyboards">
    <p:spTree>
      <p:nvGrpSpPr>
        <p:cNvPr id="1" name="Shape 852"/>
        <p:cNvGrpSpPr/>
        <p:nvPr/>
      </p:nvGrpSpPr>
      <p:grpSpPr>
        <a:xfrm>
          <a:off x="0" y="0"/>
          <a:ext cx="0" cy="0"/>
          <a:chOff x="0" y="0"/>
          <a:chExt cx="0" cy="0"/>
        </a:xfrm>
      </p:grpSpPr>
      <p:sp>
        <p:nvSpPr>
          <p:cNvPr id="853" name="Google Shape;853;p47"/>
          <p:cNvSpPr txBox="1">
            <a:spLocks noGrp="1"/>
          </p:cNvSpPr>
          <p:nvPr>
            <p:ph type="body" idx="1"/>
          </p:nvPr>
        </p:nvSpPr>
        <p:spPr>
          <a:xfrm>
            <a:off x="311700" y="4080225"/>
            <a:ext cx="4027500" cy="9261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a:lvl1pPr>
            <a:lvl2pPr marL="914400" lvl="1" indent="-304800">
              <a:spcBef>
                <a:spcPts val="800"/>
              </a:spcBef>
              <a:spcAft>
                <a:spcPts val="0"/>
              </a:spcAft>
              <a:buSzPts val="1200"/>
              <a:buChar char="○"/>
              <a:defRPr/>
            </a:lvl2pPr>
            <a:lvl3pPr marL="1371600" lvl="2" indent="-304800">
              <a:spcBef>
                <a:spcPts val="800"/>
              </a:spcBef>
              <a:spcAft>
                <a:spcPts val="0"/>
              </a:spcAft>
              <a:buSzPts val="1200"/>
              <a:buChar char="■"/>
              <a:defRPr/>
            </a:lvl3pPr>
            <a:lvl4pPr marL="1828800" lvl="3" indent="-304800">
              <a:spcBef>
                <a:spcPts val="800"/>
              </a:spcBef>
              <a:spcAft>
                <a:spcPts val="0"/>
              </a:spcAft>
              <a:buSzPts val="1200"/>
              <a:buChar char="●"/>
              <a:defRPr/>
            </a:lvl4pPr>
            <a:lvl5pPr marL="2286000" lvl="4" indent="-304800">
              <a:spcBef>
                <a:spcPts val="800"/>
              </a:spcBef>
              <a:spcAft>
                <a:spcPts val="0"/>
              </a:spcAft>
              <a:buSzPts val="1200"/>
              <a:buChar char="○"/>
              <a:defRPr/>
            </a:lvl5pPr>
            <a:lvl6pPr marL="2743200" lvl="5" indent="-304800">
              <a:spcBef>
                <a:spcPts val="800"/>
              </a:spcBef>
              <a:spcAft>
                <a:spcPts val="0"/>
              </a:spcAft>
              <a:buSzPts val="1200"/>
              <a:buChar char="■"/>
              <a:defRPr/>
            </a:lvl6pPr>
            <a:lvl7pPr marL="3200400" lvl="6" indent="-304800">
              <a:spcBef>
                <a:spcPts val="800"/>
              </a:spcBef>
              <a:spcAft>
                <a:spcPts val="0"/>
              </a:spcAft>
              <a:buSzPts val="1200"/>
              <a:buChar char="●"/>
              <a:defRPr/>
            </a:lvl7pPr>
            <a:lvl8pPr marL="3657600" lvl="7" indent="-304800">
              <a:spcBef>
                <a:spcPts val="800"/>
              </a:spcBef>
              <a:spcAft>
                <a:spcPts val="0"/>
              </a:spcAft>
              <a:buSzPts val="1200"/>
              <a:buChar char="○"/>
              <a:defRPr/>
            </a:lvl8pPr>
            <a:lvl9pPr marL="4114800" lvl="8" indent="-304800">
              <a:spcBef>
                <a:spcPts val="800"/>
              </a:spcBef>
              <a:spcAft>
                <a:spcPts val="800"/>
              </a:spcAft>
              <a:buSzPts val="1200"/>
              <a:buChar char="■"/>
              <a:defRPr/>
            </a:lvl9pPr>
          </a:lstStyle>
          <a:p>
            <a:endParaRPr/>
          </a:p>
        </p:txBody>
      </p:sp>
      <p:sp>
        <p:nvSpPr>
          <p:cNvPr id="854" name="Google Shape;854;p47"/>
          <p:cNvSpPr>
            <a:spLocks noGrp="1"/>
          </p:cNvSpPr>
          <p:nvPr>
            <p:ph type="pic" idx="2"/>
          </p:nvPr>
        </p:nvSpPr>
        <p:spPr>
          <a:xfrm>
            <a:off x="4804825" y="1133300"/>
            <a:ext cx="4027500" cy="2392800"/>
          </a:xfrm>
          <a:prstGeom prst="rect">
            <a:avLst/>
          </a:prstGeom>
          <a:noFill/>
          <a:ln>
            <a:noFill/>
          </a:ln>
        </p:spPr>
      </p:sp>
      <p:sp>
        <p:nvSpPr>
          <p:cNvPr id="855" name="Google Shape;855;p47"/>
          <p:cNvSpPr>
            <a:spLocks noGrp="1"/>
          </p:cNvSpPr>
          <p:nvPr>
            <p:ph type="pic" idx="3"/>
          </p:nvPr>
        </p:nvSpPr>
        <p:spPr>
          <a:xfrm>
            <a:off x="311725" y="1133300"/>
            <a:ext cx="4027500" cy="2392800"/>
          </a:xfrm>
          <a:prstGeom prst="rect">
            <a:avLst/>
          </a:prstGeom>
          <a:noFill/>
          <a:ln>
            <a:noFill/>
          </a:ln>
        </p:spPr>
      </p:sp>
      <p:sp>
        <p:nvSpPr>
          <p:cNvPr id="856" name="Google Shape;856;p47"/>
          <p:cNvSpPr txBox="1">
            <a:spLocks noGrp="1"/>
          </p:cNvSpPr>
          <p:nvPr>
            <p:ph type="body" idx="4"/>
          </p:nvPr>
        </p:nvSpPr>
        <p:spPr>
          <a:xfrm>
            <a:off x="4804825" y="4080225"/>
            <a:ext cx="4027500" cy="9261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857" name="Google Shape;857;p4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58" name="Google Shape;858;p47"/>
          <p:cNvSpPr txBox="1">
            <a:spLocks noGrp="1"/>
          </p:cNvSpPr>
          <p:nvPr>
            <p:ph type="subTitle" idx="5"/>
          </p:nvPr>
        </p:nvSpPr>
        <p:spPr>
          <a:xfrm>
            <a:off x="311725" y="3582900"/>
            <a:ext cx="4027500" cy="4812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59" name="Google Shape;859;p47"/>
          <p:cNvSpPr txBox="1">
            <a:spLocks noGrp="1"/>
          </p:cNvSpPr>
          <p:nvPr>
            <p:ph type="subTitle" idx="6"/>
          </p:nvPr>
        </p:nvSpPr>
        <p:spPr>
          <a:xfrm>
            <a:off x="4804825" y="3582900"/>
            <a:ext cx="4027500" cy="4812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hree storyboards">
  <p:cSld name="Three storyboards">
    <p:spTree>
      <p:nvGrpSpPr>
        <p:cNvPr id="1" name="Shape 860"/>
        <p:cNvGrpSpPr/>
        <p:nvPr/>
      </p:nvGrpSpPr>
      <p:grpSpPr>
        <a:xfrm>
          <a:off x="0" y="0"/>
          <a:ext cx="0" cy="0"/>
          <a:chOff x="0" y="0"/>
          <a:chExt cx="0" cy="0"/>
        </a:xfrm>
      </p:grpSpPr>
      <p:sp>
        <p:nvSpPr>
          <p:cNvPr id="861" name="Google Shape;861;p48"/>
          <p:cNvSpPr txBox="1">
            <a:spLocks noGrp="1"/>
          </p:cNvSpPr>
          <p:nvPr>
            <p:ph type="body" idx="1"/>
          </p:nvPr>
        </p:nvSpPr>
        <p:spPr>
          <a:xfrm>
            <a:off x="311700" y="3911700"/>
            <a:ext cx="2627100" cy="10185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a:lvl1pPr>
            <a:lvl2pPr marL="914400" lvl="1" indent="-304800">
              <a:spcBef>
                <a:spcPts val="800"/>
              </a:spcBef>
              <a:spcAft>
                <a:spcPts val="0"/>
              </a:spcAft>
              <a:buSzPts val="1200"/>
              <a:buChar char="○"/>
              <a:defRPr/>
            </a:lvl2pPr>
            <a:lvl3pPr marL="1371600" lvl="2" indent="-304800">
              <a:spcBef>
                <a:spcPts val="800"/>
              </a:spcBef>
              <a:spcAft>
                <a:spcPts val="0"/>
              </a:spcAft>
              <a:buSzPts val="1200"/>
              <a:buChar char="■"/>
              <a:defRPr/>
            </a:lvl3pPr>
            <a:lvl4pPr marL="1828800" lvl="3" indent="-304800">
              <a:spcBef>
                <a:spcPts val="800"/>
              </a:spcBef>
              <a:spcAft>
                <a:spcPts val="0"/>
              </a:spcAft>
              <a:buSzPts val="1200"/>
              <a:buChar char="●"/>
              <a:defRPr/>
            </a:lvl4pPr>
            <a:lvl5pPr marL="2286000" lvl="4" indent="-304800">
              <a:spcBef>
                <a:spcPts val="800"/>
              </a:spcBef>
              <a:spcAft>
                <a:spcPts val="0"/>
              </a:spcAft>
              <a:buSzPts val="1200"/>
              <a:buChar char="○"/>
              <a:defRPr/>
            </a:lvl5pPr>
            <a:lvl6pPr marL="2743200" lvl="5" indent="-304800">
              <a:spcBef>
                <a:spcPts val="800"/>
              </a:spcBef>
              <a:spcAft>
                <a:spcPts val="0"/>
              </a:spcAft>
              <a:buSzPts val="1200"/>
              <a:buChar char="■"/>
              <a:defRPr/>
            </a:lvl6pPr>
            <a:lvl7pPr marL="3200400" lvl="6" indent="-304800">
              <a:spcBef>
                <a:spcPts val="800"/>
              </a:spcBef>
              <a:spcAft>
                <a:spcPts val="0"/>
              </a:spcAft>
              <a:buSzPts val="1200"/>
              <a:buChar char="●"/>
              <a:defRPr/>
            </a:lvl7pPr>
            <a:lvl8pPr marL="3657600" lvl="7" indent="-304800">
              <a:spcBef>
                <a:spcPts val="800"/>
              </a:spcBef>
              <a:spcAft>
                <a:spcPts val="0"/>
              </a:spcAft>
              <a:buSzPts val="1200"/>
              <a:buChar char="○"/>
              <a:defRPr/>
            </a:lvl8pPr>
            <a:lvl9pPr marL="4114800" lvl="8" indent="-304800">
              <a:spcBef>
                <a:spcPts val="800"/>
              </a:spcBef>
              <a:spcAft>
                <a:spcPts val="800"/>
              </a:spcAft>
              <a:buSzPts val="1200"/>
              <a:buChar char="■"/>
              <a:defRPr/>
            </a:lvl9pPr>
          </a:lstStyle>
          <a:p>
            <a:endParaRPr/>
          </a:p>
        </p:txBody>
      </p:sp>
      <p:sp>
        <p:nvSpPr>
          <p:cNvPr id="862" name="Google Shape;862;p48"/>
          <p:cNvSpPr>
            <a:spLocks noGrp="1"/>
          </p:cNvSpPr>
          <p:nvPr>
            <p:ph type="pic" idx="2"/>
          </p:nvPr>
        </p:nvSpPr>
        <p:spPr>
          <a:xfrm>
            <a:off x="6205225" y="1128325"/>
            <a:ext cx="2627100" cy="2273100"/>
          </a:xfrm>
          <a:prstGeom prst="rect">
            <a:avLst/>
          </a:prstGeom>
          <a:noFill/>
          <a:ln>
            <a:noFill/>
          </a:ln>
        </p:spPr>
      </p:sp>
      <p:sp>
        <p:nvSpPr>
          <p:cNvPr id="863" name="Google Shape;863;p48"/>
          <p:cNvSpPr>
            <a:spLocks noGrp="1"/>
          </p:cNvSpPr>
          <p:nvPr>
            <p:ph type="pic" idx="3"/>
          </p:nvPr>
        </p:nvSpPr>
        <p:spPr>
          <a:xfrm>
            <a:off x="311725" y="1128325"/>
            <a:ext cx="2627100" cy="2273100"/>
          </a:xfrm>
          <a:prstGeom prst="rect">
            <a:avLst/>
          </a:prstGeom>
          <a:noFill/>
          <a:ln>
            <a:noFill/>
          </a:ln>
        </p:spPr>
      </p:sp>
      <p:sp>
        <p:nvSpPr>
          <p:cNvPr id="864" name="Google Shape;864;p48"/>
          <p:cNvSpPr txBox="1">
            <a:spLocks noGrp="1"/>
          </p:cNvSpPr>
          <p:nvPr>
            <p:ph type="body" idx="4"/>
          </p:nvPr>
        </p:nvSpPr>
        <p:spPr>
          <a:xfrm>
            <a:off x="6205225" y="3911700"/>
            <a:ext cx="2627100" cy="10185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865" name="Google Shape;865;p48"/>
          <p:cNvSpPr>
            <a:spLocks noGrp="1"/>
          </p:cNvSpPr>
          <p:nvPr>
            <p:ph type="pic" idx="5"/>
          </p:nvPr>
        </p:nvSpPr>
        <p:spPr>
          <a:xfrm>
            <a:off x="3255250" y="1128325"/>
            <a:ext cx="2627100" cy="2273100"/>
          </a:xfrm>
          <a:prstGeom prst="rect">
            <a:avLst/>
          </a:prstGeom>
          <a:noFill/>
          <a:ln>
            <a:noFill/>
          </a:ln>
        </p:spPr>
      </p:sp>
      <p:sp>
        <p:nvSpPr>
          <p:cNvPr id="866" name="Google Shape;866;p48"/>
          <p:cNvSpPr txBox="1">
            <a:spLocks noGrp="1"/>
          </p:cNvSpPr>
          <p:nvPr>
            <p:ph type="body" idx="6"/>
          </p:nvPr>
        </p:nvSpPr>
        <p:spPr>
          <a:xfrm>
            <a:off x="3255250" y="3911700"/>
            <a:ext cx="2627100" cy="10185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867" name="Google Shape;867;p4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68" name="Google Shape;868;p48"/>
          <p:cNvSpPr txBox="1">
            <a:spLocks noGrp="1"/>
          </p:cNvSpPr>
          <p:nvPr>
            <p:ph type="subTitle" idx="7"/>
          </p:nvPr>
        </p:nvSpPr>
        <p:spPr>
          <a:xfrm>
            <a:off x="311725" y="3430500"/>
            <a:ext cx="2627100" cy="4812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69" name="Google Shape;869;p48"/>
          <p:cNvSpPr txBox="1">
            <a:spLocks noGrp="1"/>
          </p:cNvSpPr>
          <p:nvPr>
            <p:ph type="subTitle" idx="8"/>
          </p:nvPr>
        </p:nvSpPr>
        <p:spPr>
          <a:xfrm>
            <a:off x="6205225" y="3430500"/>
            <a:ext cx="2627100" cy="4812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70" name="Google Shape;870;p48"/>
          <p:cNvSpPr txBox="1">
            <a:spLocks noGrp="1"/>
          </p:cNvSpPr>
          <p:nvPr>
            <p:ph type="subTitle" idx="9"/>
          </p:nvPr>
        </p:nvSpPr>
        <p:spPr>
          <a:xfrm>
            <a:off x="3255250" y="3430500"/>
            <a:ext cx="2627100" cy="4812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Image only">
  <p:cSld name="Image only">
    <p:spTree>
      <p:nvGrpSpPr>
        <p:cNvPr id="1" name="Shape 871"/>
        <p:cNvGrpSpPr/>
        <p:nvPr/>
      </p:nvGrpSpPr>
      <p:grpSpPr>
        <a:xfrm>
          <a:off x="0" y="0"/>
          <a:ext cx="0" cy="0"/>
          <a:chOff x="0" y="0"/>
          <a:chExt cx="0" cy="0"/>
        </a:xfrm>
      </p:grpSpPr>
      <p:sp>
        <p:nvSpPr>
          <p:cNvPr id="872" name="Google Shape;872;p49"/>
          <p:cNvSpPr>
            <a:spLocks noGrp="1"/>
          </p:cNvSpPr>
          <p:nvPr>
            <p:ph type="pic" idx="2"/>
          </p:nvPr>
        </p:nvSpPr>
        <p:spPr>
          <a:xfrm>
            <a:off x="311700" y="445025"/>
            <a:ext cx="8520600" cy="4218300"/>
          </a:xfrm>
          <a:prstGeom prst="rect">
            <a:avLst/>
          </a:prstGeom>
          <a:noFill/>
          <a:ln>
            <a:noFill/>
          </a:ln>
        </p:spPr>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Image grid">
  <p:cSld name="Image grid">
    <p:spTree>
      <p:nvGrpSpPr>
        <p:cNvPr id="1" name="Shape 873"/>
        <p:cNvGrpSpPr/>
        <p:nvPr/>
      </p:nvGrpSpPr>
      <p:grpSpPr>
        <a:xfrm>
          <a:off x="0" y="0"/>
          <a:ext cx="0" cy="0"/>
          <a:chOff x="0" y="0"/>
          <a:chExt cx="0" cy="0"/>
        </a:xfrm>
      </p:grpSpPr>
      <p:sp>
        <p:nvSpPr>
          <p:cNvPr id="874" name="Google Shape;874;p50"/>
          <p:cNvSpPr>
            <a:spLocks noGrp="1"/>
          </p:cNvSpPr>
          <p:nvPr>
            <p:ph type="pic" idx="2"/>
          </p:nvPr>
        </p:nvSpPr>
        <p:spPr>
          <a:xfrm>
            <a:off x="3389600" y="118913"/>
            <a:ext cx="1643700" cy="1535100"/>
          </a:xfrm>
          <a:prstGeom prst="rect">
            <a:avLst/>
          </a:prstGeom>
          <a:noFill/>
          <a:ln>
            <a:noFill/>
          </a:ln>
        </p:spPr>
      </p:sp>
      <p:sp>
        <p:nvSpPr>
          <p:cNvPr id="875" name="Google Shape;875;p50"/>
          <p:cNvSpPr>
            <a:spLocks noGrp="1"/>
          </p:cNvSpPr>
          <p:nvPr>
            <p:ph type="pic" idx="3"/>
          </p:nvPr>
        </p:nvSpPr>
        <p:spPr>
          <a:xfrm>
            <a:off x="5195935" y="118913"/>
            <a:ext cx="1643700" cy="1535100"/>
          </a:xfrm>
          <a:prstGeom prst="rect">
            <a:avLst/>
          </a:prstGeom>
          <a:noFill/>
          <a:ln>
            <a:noFill/>
          </a:ln>
        </p:spPr>
      </p:sp>
      <p:sp>
        <p:nvSpPr>
          <p:cNvPr id="876" name="Google Shape;876;p50"/>
          <p:cNvSpPr>
            <a:spLocks noGrp="1"/>
          </p:cNvSpPr>
          <p:nvPr>
            <p:ph type="pic" idx="4"/>
          </p:nvPr>
        </p:nvSpPr>
        <p:spPr>
          <a:xfrm>
            <a:off x="7002270" y="118913"/>
            <a:ext cx="1643700" cy="1535100"/>
          </a:xfrm>
          <a:prstGeom prst="rect">
            <a:avLst/>
          </a:prstGeom>
          <a:noFill/>
          <a:ln>
            <a:noFill/>
          </a:ln>
        </p:spPr>
      </p:sp>
      <p:sp>
        <p:nvSpPr>
          <p:cNvPr id="877" name="Google Shape;877;p50"/>
          <p:cNvSpPr>
            <a:spLocks noGrp="1"/>
          </p:cNvSpPr>
          <p:nvPr>
            <p:ph type="pic" idx="5"/>
          </p:nvPr>
        </p:nvSpPr>
        <p:spPr>
          <a:xfrm>
            <a:off x="3389588" y="1804212"/>
            <a:ext cx="1643700" cy="1535100"/>
          </a:xfrm>
          <a:prstGeom prst="rect">
            <a:avLst/>
          </a:prstGeom>
          <a:noFill/>
          <a:ln>
            <a:noFill/>
          </a:ln>
        </p:spPr>
      </p:sp>
      <p:sp>
        <p:nvSpPr>
          <p:cNvPr id="878" name="Google Shape;878;p50"/>
          <p:cNvSpPr>
            <a:spLocks noGrp="1"/>
          </p:cNvSpPr>
          <p:nvPr>
            <p:ph type="pic" idx="6"/>
          </p:nvPr>
        </p:nvSpPr>
        <p:spPr>
          <a:xfrm>
            <a:off x="5195922" y="1804212"/>
            <a:ext cx="1643700" cy="1535100"/>
          </a:xfrm>
          <a:prstGeom prst="rect">
            <a:avLst/>
          </a:prstGeom>
          <a:noFill/>
          <a:ln>
            <a:noFill/>
          </a:ln>
        </p:spPr>
      </p:sp>
      <p:sp>
        <p:nvSpPr>
          <p:cNvPr id="879" name="Google Shape;879;p50"/>
          <p:cNvSpPr>
            <a:spLocks noGrp="1"/>
          </p:cNvSpPr>
          <p:nvPr>
            <p:ph type="pic" idx="7"/>
          </p:nvPr>
        </p:nvSpPr>
        <p:spPr>
          <a:xfrm>
            <a:off x="7002257" y="1804212"/>
            <a:ext cx="1643700" cy="1535100"/>
          </a:xfrm>
          <a:prstGeom prst="rect">
            <a:avLst/>
          </a:prstGeom>
          <a:noFill/>
          <a:ln>
            <a:noFill/>
          </a:ln>
        </p:spPr>
      </p:sp>
      <p:sp>
        <p:nvSpPr>
          <p:cNvPr id="880" name="Google Shape;880;p50"/>
          <p:cNvSpPr txBox="1">
            <a:spLocks noGrp="1"/>
          </p:cNvSpPr>
          <p:nvPr>
            <p:ph type="title"/>
          </p:nvPr>
        </p:nvSpPr>
        <p:spPr>
          <a:xfrm>
            <a:off x="351550" y="445025"/>
            <a:ext cx="2596800" cy="1706400"/>
          </a:xfrm>
          <a:prstGeom prst="rect">
            <a:avLst/>
          </a:prstGeom>
        </p:spPr>
        <p:txBody>
          <a:bodyPr spcFirstLastPara="1" wrap="square" lIns="91425" tIns="91425" rIns="91425" bIns="91425" anchor="t" anchorCtr="0">
            <a:sp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81" name="Google Shape;881;p50"/>
          <p:cNvSpPr>
            <a:spLocks noGrp="1"/>
          </p:cNvSpPr>
          <p:nvPr>
            <p:ph type="pic" idx="8"/>
          </p:nvPr>
        </p:nvSpPr>
        <p:spPr>
          <a:xfrm>
            <a:off x="3389588" y="3489487"/>
            <a:ext cx="1643700" cy="1535100"/>
          </a:xfrm>
          <a:prstGeom prst="rect">
            <a:avLst/>
          </a:prstGeom>
          <a:noFill/>
          <a:ln>
            <a:noFill/>
          </a:ln>
        </p:spPr>
      </p:sp>
      <p:sp>
        <p:nvSpPr>
          <p:cNvPr id="882" name="Google Shape;882;p50"/>
          <p:cNvSpPr>
            <a:spLocks noGrp="1"/>
          </p:cNvSpPr>
          <p:nvPr>
            <p:ph type="pic" idx="9"/>
          </p:nvPr>
        </p:nvSpPr>
        <p:spPr>
          <a:xfrm>
            <a:off x="5195922" y="3489487"/>
            <a:ext cx="1643700" cy="1535100"/>
          </a:xfrm>
          <a:prstGeom prst="rect">
            <a:avLst/>
          </a:prstGeom>
          <a:noFill/>
          <a:ln>
            <a:noFill/>
          </a:ln>
        </p:spPr>
      </p:sp>
      <p:sp>
        <p:nvSpPr>
          <p:cNvPr id="883" name="Google Shape;883;p50"/>
          <p:cNvSpPr>
            <a:spLocks noGrp="1"/>
          </p:cNvSpPr>
          <p:nvPr>
            <p:ph type="pic" idx="13"/>
          </p:nvPr>
        </p:nvSpPr>
        <p:spPr>
          <a:xfrm>
            <a:off x="7002257" y="3489487"/>
            <a:ext cx="1643700" cy="1535100"/>
          </a:xfrm>
          <a:prstGeom prst="rect">
            <a:avLst/>
          </a:prstGeom>
          <a:noFill/>
          <a:ln>
            <a:noFill/>
          </a:ln>
        </p:spPr>
      </p:sp>
    </p:spTree>
  </p:cSld>
  <p:clrMapOvr>
    <a:masterClrMapping/>
  </p:clrMapOvr>
  <p:extLst>
    <p:ext uri="{DCECCB84-F9BA-43D5-87BE-67443E8EF086}">
      <p15:sldGuideLst xmlns:p15="http://schemas.microsoft.com/office/powerpoint/2012/main">
        <p15:guide id="1" pos="5564">
          <p15:clr>
            <a:srgbClr val="E46962"/>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3 images">
  <p:cSld name="BLANK_1_1_1_1_2">
    <p:bg>
      <p:bgPr>
        <a:solidFill>
          <a:schemeClr val="lt1"/>
        </a:solidFill>
        <a:effectLst/>
      </p:bgPr>
    </p:bg>
    <p:spTree>
      <p:nvGrpSpPr>
        <p:cNvPr id="1" name="Shape 166"/>
        <p:cNvGrpSpPr/>
        <p:nvPr/>
      </p:nvGrpSpPr>
      <p:grpSpPr>
        <a:xfrm>
          <a:off x="0" y="0"/>
          <a:ext cx="0" cy="0"/>
          <a:chOff x="0" y="0"/>
          <a:chExt cx="0" cy="0"/>
        </a:xfrm>
      </p:grpSpPr>
      <p:sp>
        <p:nvSpPr>
          <p:cNvPr id="167" name="Google Shape;167;p6"/>
          <p:cNvSpPr/>
          <p:nvPr/>
        </p:nvSpPr>
        <p:spPr>
          <a:xfrm rot="10800000" flipH="1">
            <a:off x="4482600" y="741600"/>
            <a:ext cx="4640400" cy="18900"/>
          </a:xfrm>
          <a:prstGeom prst="rect">
            <a:avLst/>
          </a:prstGeom>
          <a:gradFill>
            <a:gsLst>
              <a:gs pos="0">
                <a:schemeClr val="accent2"/>
              </a:gs>
              <a:gs pos="21000">
                <a:schemeClr val="lt2"/>
              </a:gs>
              <a:gs pos="49000">
                <a:schemeClr val="accent1"/>
              </a:gs>
              <a:gs pos="75000">
                <a:schemeClr val="accent3"/>
              </a:gs>
              <a:gs pos="100000">
                <a:schemeClr val="accent4"/>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68" name="Google Shape;168;p6"/>
          <p:cNvSpPr/>
          <p:nvPr/>
        </p:nvSpPr>
        <p:spPr>
          <a:xfrm rot="10800000" flipH="1">
            <a:off x="4482600" y="1014475"/>
            <a:ext cx="4640400" cy="18900"/>
          </a:xfrm>
          <a:prstGeom prst="rect">
            <a:avLst/>
          </a:prstGeom>
          <a:gradFill>
            <a:gsLst>
              <a:gs pos="0">
                <a:schemeClr val="accent2"/>
              </a:gs>
              <a:gs pos="21000">
                <a:schemeClr val="lt2"/>
              </a:gs>
              <a:gs pos="49000">
                <a:schemeClr val="accent1"/>
              </a:gs>
              <a:gs pos="75000">
                <a:schemeClr val="accent3"/>
              </a:gs>
              <a:gs pos="100000">
                <a:schemeClr val="accent4"/>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69" name="Google Shape;169;p6"/>
          <p:cNvSpPr/>
          <p:nvPr/>
        </p:nvSpPr>
        <p:spPr>
          <a:xfrm rot="10800000" flipH="1">
            <a:off x="4482600" y="1594038"/>
            <a:ext cx="4640400" cy="18900"/>
          </a:xfrm>
          <a:prstGeom prst="rect">
            <a:avLst/>
          </a:prstGeom>
          <a:gradFill>
            <a:gsLst>
              <a:gs pos="0">
                <a:schemeClr val="accent2"/>
              </a:gs>
              <a:gs pos="21000">
                <a:schemeClr val="lt2"/>
              </a:gs>
              <a:gs pos="49000">
                <a:schemeClr val="accent1"/>
              </a:gs>
              <a:gs pos="75000">
                <a:schemeClr val="accent3"/>
              </a:gs>
              <a:gs pos="100000">
                <a:schemeClr val="accent4"/>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70" name="Google Shape;170;p6"/>
          <p:cNvSpPr/>
          <p:nvPr/>
        </p:nvSpPr>
        <p:spPr>
          <a:xfrm rot="10800000" flipH="1">
            <a:off x="4482600" y="1291263"/>
            <a:ext cx="4640400" cy="18900"/>
          </a:xfrm>
          <a:prstGeom prst="rect">
            <a:avLst/>
          </a:prstGeom>
          <a:gradFill>
            <a:gsLst>
              <a:gs pos="0">
                <a:schemeClr val="accent2"/>
              </a:gs>
              <a:gs pos="21000">
                <a:schemeClr val="lt2"/>
              </a:gs>
              <a:gs pos="49000">
                <a:schemeClr val="accent1"/>
              </a:gs>
              <a:gs pos="75000">
                <a:schemeClr val="accent3"/>
              </a:gs>
              <a:gs pos="100000">
                <a:schemeClr val="accent4"/>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71" name="Google Shape;171;p6"/>
          <p:cNvSpPr txBox="1">
            <a:spLocks noGrp="1"/>
          </p:cNvSpPr>
          <p:nvPr>
            <p:ph type="title"/>
          </p:nvPr>
        </p:nvSpPr>
        <p:spPr>
          <a:xfrm>
            <a:off x="91950" y="292050"/>
            <a:ext cx="4390500" cy="1603500"/>
          </a:xfrm>
          <a:prstGeom prst="rect">
            <a:avLst/>
          </a:prstGeom>
        </p:spPr>
        <p:txBody>
          <a:bodyPr spcFirstLastPara="1" wrap="square" lIns="91425" tIns="91425" rIns="91425" bIns="91425" anchor="t" anchorCtr="0">
            <a:noAutofit/>
          </a:bodyPr>
          <a:lstStyle>
            <a:lvl1pPr lvl="0">
              <a:lnSpc>
                <a:spcPct val="90000"/>
              </a:lnSpc>
              <a:spcBef>
                <a:spcPts val="0"/>
              </a:spcBef>
              <a:spcAft>
                <a:spcPts val="0"/>
              </a:spcAft>
              <a:buNone/>
              <a:defRPr sz="5500">
                <a:solidFill>
                  <a:schemeClr val="dk2"/>
                </a:solidFill>
              </a:defRPr>
            </a:lvl1pPr>
            <a:lvl2pPr lvl="1">
              <a:lnSpc>
                <a:spcPct val="115000"/>
              </a:lnSpc>
              <a:spcBef>
                <a:spcPts val="0"/>
              </a:spcBef>
              <a:spcAft>
                <a:spcPts val="0"/>
              </a:spcAft>
              <a:buNone/>
              <a:defRPr sz="3600">
                <a:solidFill>
                  <a:schemeClr val="dk2"/>
                </a:solidFill>
                <a:latin typeface="IBM Plex Sans Medium"/>
                <a:ea typeface="IBM Plex Sans Medium"/>
                <a:cs typeface="IBM Plex Sans Medium"/>
                <a:sym typeface="IBM Plex Sans Medium"/>
              </a:defRPr>
            </a:lvl2pPr>
            <a:lvl3pPr lvl="2">
              <a:lnSpc>
                <a:spcPct val="115000"/>
              </a:lnSpc>
              <a:spcBef>
                <a:spcPts val="0"/>
              </a:spcBef>
              <a:spcAft>
                <a:spcPts val="0"/>
              </a:spcAft>
              <a:buNone/>
              <a:defRPr sz="3600">
                <a:solidFill>
                  <a:schemeClr val="dk2"/>
                </a:solidFill>
                <a:latin typeface="IBM Plex Sans Medium"/>
                <a:ea typeface="IBM Plex Sans Medium"/>
                <a:cs typeface="IBM Plex Sans Medium"/>
                <a:sym typeface="IBM Plex Sans Medium"/>
              </a:defRPr>
            </a:lvl3pPr>
            <a:lvl4pPr lvl="3">
              <a:lnSpc>
                <a:spcPct val="115000"/>
              </a:lnSpc>
              <a:spcBef>
                <a:spcPts val="0"/>
              </a:spcBef>
              <a:spcAft>
                <a:spcPts val="0"/>
              </a:spcAft>
              <a:buNone/>
              <a:defRPr sz="3600">
                <a:solidFill>
                  <a:schemeClr val="dk2"/>
                </a:solidFill>
                <a:latin typeface="IBM Plex Sans Medium"/>
                <a:ea typeface="IBM Plex Sans Medium"/>
                <a:cs typeface="IBM Plex Sans Medium"/>
                <a:sym typeface="IBM Plex Sans Medium"/>
              </a:defRPr>
            </a:lvl4pPr>
            <a:lvl5pPr lvl="4">
              <a:lnSpc>
                <a:spcPct val="115000"/>
              </a:lnSpc>
              <a:spcBef>
                <a:spcPts val="0"/>
              </a:spcBef>
              <a:spcAft>
                <a:spcPts val="0"/>
              </a:spcAft>
              <a:buNone/>
              <a:defRPr sz="3600">
                <a:solidFill>
                  <a:schemeClr val="dk2"/>
                </a:solidFill>
                <a:latin typeface="IBM Plex Sans Medium"/>
                <a:ea typeface="IBM Plex Sans Medium"/>
                <a:cs typeface="IBM Plex Sans Medium"/>
                <a:sym typeface="IBM Plex Sans Medium"/>
              </a:defRPr>
            </a:lvl5pPr>
            <a:lvl6pPr lvl="5">
              <a:lnSpc>
                <a:spcPct val="115000"/>
              </a:lnSpc>
              <a:spcBef>
                <a:spcPts val="0"/>
              </a:spcBef>
              <a:spcAft>
                <a:spcPts val="0"/>
              </a:spcAft>
              <a:buNone/>
              <a:defRPr sz="3600">
                <a:solidFill>
                  <a:schemeClr val="dk2"/>
                </a:solidFill>
                <a:latin typeface="IBM Plex Sans Medium"/>
                <a:ea typeface="IBM Plex Sans Medium"/>
                <a:cs typeface="IBM Plex Sans Medium"/>
                <a:sym typeface="IBM Plex Sans Medium"/>
              </a:defRPr>
            </a:lvl6pPr>
            <a:lvl7pPr lvl="6">
              <a:lnSpc>
                <a:spcPct val="115000"/>
              </a:lnSpc>
              <a:spcBef>
                <a:spcPts val="0"/>
              </a:spcBef>
              <a:spcAft>
                <a:spcPts val="0"/>
              </a:spcAft>
              <a:buNone/>
              <a:defRPr sz="3600">
                <a:solidFill>
                  <a:schemeClr val="dk2"/>
                </a:solidFill>
                <a:latin typeface="IBM Plex Sans Medium"/>
                <a:ea typeface="IBM Plex Sans Medium"/>
                <a:cs typeface="IBM Plex Sans Medium"/>
                <a:sym typeface="IBM Plex Sans Medium"/>
              </a:defRPr>
            </a:lvl7pPr>
            <a:lvl8pPr lvl="7">
              <a:lnSpc>
                <a:spcPct val="115000"/>
              </a:lnSpc>
              <a:spcBef>
                <a:spcPts val="0"/>
              </a:spcBef>
              <a:spcAft>
                <a:spcPts val="0"/>
              </a:spcAft>
              <a:buNone/>
              <a:defRPr sz="3600">
                <a:solidFill>
                  <a:schemeClr val="dk2"/>
                </a:solidFill>
                <a:latin typeface="IBM Plex Sans Medium"/>
                <a:ea typeface="IBM Plex Sans Medium"/>
                <a:cs typeface="IBM Plex Sans Medium"/>
                <a:sym typeface="IBM Plex Sans Medium"/>
              </a:defRPr>
            </a:lvl8pPr>
            <a:lvl9pPr lvl="8">
              <a:lnSpc>
                <a:spcPct val="115000"/>
              </a:lnSpc>
              <a:spcBef>
                <a:spcPts val="0"/>
              </a:spcBef>
              <a:spcAft>
                <a:spcPts val="0"/>
              </a:spcAft>
              <a:buNone/>
              <a:defRPr sz="3600">
                <a:solidFill>
                  <a:schemeClr val="dk2"/>
                </a:solidFill>
                <a:latin typeface="IBM Plex Sans Medium"/>
                <a:ea typeface="IBM Plex Sans Medium"/>
                <a:cs typeface="IBM Plex Sans Medium"/>
                <a:sym typeface="IBM Plex Sans Medium"/>
              </a:defRPr>
            </a:lvl9pPr>
          </a:lstStyle>
          <a:p>
            <a:endParaRPr/>
          </a:p>
        </p:txBody>
      </p:sp>
      <p:sp>
        <p:nvSpPr>
          <p:cNvPr id="172" name="Google Shape;172;p6"/>
          <p:cNvSpPr>
            <a:spLocks noGrp="1"/>
          </p:cNvSpPr>
          <p:nvPr>
            <p:ph type="pic" idx="2"/>
          </p:nvPr>
        </p:nvSpPr>
        <p:spPr>
          <a:xfrm>
            <a:off x="225300" y="3132125"/>
            <a:ext cx="1849800" cy="1770300"/>
          </a:xfrm>
          <a:prstGeom prst="rect">
            <a:avLst/>
          </a:prstGeom>
          <a:noFill/>
          <a:ln>
            <a:noFill/>
          </a:ln>
        </p:spPr>
      </p:sp>
      <p:sp>
        <p:nvSpPr>
          <p:cNvPr id="173" name="Google Shape;173;p6"/>
          <p:cNvSpPr>
            <a:spLocks noGrp="1"/>
          </p:cNvSpPr>
          <p:nvPr>
            <p:ph type="pic" idx="3"/>
          </p:nvPr>
        </p:nvSpPr>
        <p:spPr>
          <a:xfrm>
            <a:off x="5262525" y="228600"/>
            <a:ext cx="1865100" cy="1790100"/>
          </a:xfrm>
          <a:prstGeom prst="rect">
            <a:avLst/>
          </a:prstGeom>
          <a:noFill/>
          <a:ln>
            <a:noFill/>
          </a:ln>
        </p:spPr>
      </p:sp>
      <p:sp>
        <p:nvSpPr>
          <p:cNvPr id="174" name="Google Shape;174;p6"/>
          <p:cNvSpPr>
            <a:spLocks noGrp="1"/>
          </p:cNvSpPr>
          <p:nvPr>
            <p:ph type="pic" idx="4"/>
          </p:nvPr>
        </p:nvSpPr>
        <p:spPr>
          <a:xfrm>
            <a:off x="7281675" y="228600"/>
            <a:ext cx="1849800" cy="1790100"/>
          </a:xfrm>
          <a:prstGeom prst="rect">
            <a:avLst/>
          </a:prstGeom>
          <a:noFill/>
          <a:ln>
            <a:noFill/>
          </a:ln>
        </p:spPr>
      </p:sp>
      <p:sp>
        <p:nvSpPr>
          <p:cNvPr id="175" name="Google Shape;175;p6"/>
          <p:cNvSpPr txBox="1">
            <a:spLocks noGrp="1"/>
          </p:cNvSpPr>
          <p:nvPr>
            <p:ph type="subTitle" idx="1"/>
          </p:nvPr>
        </p:nvSpPr>
        <p:spPr>
          <a:xfrm>
            <a:off x="5262525" y="2153019"/>
            <a:ext cx="1566900" cy="480900"/>
          </a:xfrm>
          <a:prstGeom prst="rect">
            <a:avLst/>
          </a:prstGeom>
        </p:spPr>
        <p:txBody>
          <a:bodyPr spcFirstLastPara="1" wrap="square" lIns="0" tIns="0" rIns="91425" bIns="91425" anchor="t" anchorCtr="0">
            <a:noAutofit/>
          </a:bodyPr>
          <a:lstStyle>
            <a:lvl1pPr lvl="0">
              <a:spcBef>
                <a:spcPts val="0"/>
              </a:spcBef>
              <a:spcAft>
                <a:spcPts val="0"/>
              </a:spcAft>
              <a:buClr>
                <a:schemeClr val="dk2"/>
              </a:buClr>
              <a:buSzPts val="1000"/>
              <a:buFont typeface="Sora"/>
              <a:buNone/>
              <a:defRPr sz="1000">
                <a:solidFill>
                  <a:schemeClr val="dk2"/>
                </a:solidFill>
              </a:defRPr>
            </a:lvl1pPr>
            <a:lvl2pPr lvl="1">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176" name="Google Shape;176;p6"/>
          <p:cNvSpPr txBox="1">
            <a:spLocks noGrp="1"/>
          </p:cNvSpPr>
          <p:nvPr>
            <p:ph type="subTitle" idx="5"/>
          </p:nvPr>
        </p:nvSpPr>
        <p:spPr>
          <a:xfrm>
            <a:off x="7281675" y="2153019"/>
            <a:ext cx="1566900" cy="480900"/>
          </a:xfrm>
          <a:prstGeom prst="rect">
            <a:avLst/>
          </a:prstGeom>
        </p:spPr>
        <p:txBody>
          <a:bodyPr spcFirstLastPara="1" wrap="square" lIns="0" tIns="0" rIns="91425" bIns="91425" anchor="t" anchorCtr="0">
            <a:noAutofit/>
          </a:bodyPr>
          <a:lstStyle>
            <a:lvl1pPr lvl="0">
              <a:spcBef>
                <a:spcPts val="0"/>
              </a:spcBef>
              <a:spcAft>
                <a:spcPts val="0"/>
              </a:spcAft>
              <a:buClr>
                <a:schemeClr val="dk2"/>
              </a:buClr>
              <a:buSzPts val="1000"/>
              <a:buFont typeface="Sora"/>
              <a:buNone/>
              <a:defRPr sz="1000">
                <a:solidFill>
                  <a:schemeClr val="dk2"/>
                </a:solidFill>
              </a:defRPr>
            </a:lvl1pPr>
            <a:lvl2pPr lvl="1">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177" name="Google Shape;177;p6"/>
          <p:cNvSpPr txBox="1">
            <a:spLocks noGrp="1"/>
          </p:cNvSpPr>
          <p:nvPr>
            <p:ph type="title" idx="6"/>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178" name="Google Shape;178;p6"/>
          <p:cNvSpPr txBox="1">
            <a:spLocks noGrp="1"/>
          </p:cNvSpPr>
          <p:nvPr>
            <p:ph type="title" idx="7"/>
          </p:nvPr>
        </p:nvSpPr>
        <p:spPr>
          <a:xfrm>
            <a:off x="7420225" y="4723025"/>
            <a:ext cx="1583400" cy="189300"/>
          </a:xfrm>
          <a:prstGeom prst="rect">
            <a:avLst/>
          </a:prstGeom>
        </p:spPr>
        <p:txBody>
          <a:bodyPr spcFirstLastPara="1" wrap="square" lIns="182875" tIns="91425" rIns="91425" bIns="0" anchor="b" anchorCtr="0">
            <a:noAutofit/>
          </a:bodyPr>
          <a:lstStyle>
            <a:lvl1pPr lvl="0" algn="r">
              <a:spcBef>
                <a:spcPts val="0"/>
              </a:spcBef>
              <a:spcAft>
                <a:spcPts val="0"/>
              </a:spcAft>
              <a:buNone/>
              <a:defRPr sz="900">
                <a:solidFill>
                  <a:schemeClr val="dk2"/>
                </a:solidFill>
                <a:latin typeface="Sora"/>
                <a:ea typeface="Sora"/>
                <a:cs typeface="Sora"/>
                <a:sym typeface="Sora"/>
              </a:defRPr>
            </a:lvl1pPr>
            <a:lvl2pPr lvl="1" algn="r">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lgn="r">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lgn="r">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lgn="r">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lgn="r">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lgn="r">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lgn="r">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lgn="r">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
        <p:nvSpPr>
          <p:cNvPr id="179" name="Google Shape;179;p6"/>
          <p:cNvSpPr txBox="1">
            <a:spLocks noGrp="1"/>
          </p:cNvSpPr>
          <p:nvPr>
            <p:ph type="subTitle" idx="8"/>
          </p:nvPr>
        </p:nvSpPr>
        <p:spPr>
          <a:xfrm>
            <a:off x="2216381" y="3132125"/>
            <a:ext cx="1566900" cy="480900"/>
          </a:xfrm>
          <a:prstGeom prst="rect">
            <a:avLst/>
          </a:prstGeom>
        </p:spPr>
        <p:txBody>
          <a:bodyPr spcFirstLastPara="1" wrap="square" lIns="0" tIns="0" rIns="91425" bIns="91425" anchor="t" anchorCtr="0">
            <a:noAutofit/>
          </a:bodyPr>
          <a:lstStyle>
            <a:lvl1pPr lvl="0">
              <a:spcBef>
                <a:spcPts val="0"/>
              </a:spcBef>
              <a:spcAft>
                <a:spcPts val="0"/>
              </a:spcAft>
              <a:buClr>
                <a:schemeClr val="dk2"/>
              </a:buClr>
              <a:buSzPts val="1000"/>
              <a:buFont typeface="Sora"/>
              <a:buNone/>
              <a:defRPr sz="1000">
                <a:solidFill>
                  <a:schemeClr val="dk2"/>
                </a:solidFill>
              </a:defRPr>
            </a:lvl1pPr>
            <a:lvl2pPr lvl="1">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grpSp>
        <p:nvGrpSpPr>
          <p:cNvPr id="180" name="Google Shape;180;p6"/>
          <p:cNvGrpSpPr/>
          <p:nvPr/>
        </p:nvGrpSpPr>
        <p:grpSpPr>
          <a:xfrm>
            <a:off x="4308382" y="2704009"/>
            <a:ext cx="4833127" cy="2437045"/>
            <a:chOff x="4308382" y="2704009"/>
            <a:chExt cx="4833127" cy="2437045"/>
          </a:xfrm>
        </p:grpSpPr>
        <p:sp>
          <p:nvSpPr>
            <p:cNvPr id="181" name="Google Shape;181;p6"/>
            <p:cNvSpPr/>
            <p:nvPr/>
          </p:nvSpPr>
          <p:spPr>
            <a:xfrm>
              <a:off x="4308382" y="4487840"/>
              <a:ext cx="4833127" cy="653214"/>
            </a:xfrm>
            <a:custGeom>
              <a:avLst/>
              <a:gdLst/>
              <a:ahLst/>
              <a:cxnLst/>
              <a:rect l="l" t="t" r="r" b="b"/>
              <a:pathLst>
                <a:path w="89735" h="12128" extrusionOk="0">
                  <a:moveTo>
                    <a:pt x="6834" y="1"/>
                  </a:moveTo>
                  <a:lnTo>
                    <a:pt x="6030" y="336"/>
                  </a:lnTo>
                  <a:lnTo>
                    <a:pt x="5271" y="671"/>
                  </a:lnTo>
                  <a:lnTo>
                    <a:pt x="4556" y="1006"/>
                  </a:lnTo>
                  <a:lnTo>
                    <a:pt x="3887" y="1363"/>
                  </a:lnTo>
                  <a:lnTo>
                    <a:pt x="3284" y="1720"/>
                  </a:lnTo>
                  <a:lnTo>
                    <a:pt x="2703" y="2078"/>
                  </a:lnTo>
                  <a:lnTo>
                    <a:pt x="2212" y="2457"/>
                  </a:lnTo>
                  <a:lnTo>
                    <a:pt x="1743" y="2815"/>
                  </a:lnTo>
                  <a:lnTo>
                    <a:pt x="1341" y="3194"/>
                  </a:lnTo>
                  <a:lnTo>
                    <a:pt x="983" y="3574"/>
                  </a:lnTo>
                  <a:lnTo>
                    <a:pt x="693" y="3954"/>
                  </a:lnTo>
                  <a:lnTo>
                    <a:pt x="447" y="4333"/>
                  </a:lnTo>
                  <a:lnTo>
                    <a:pt x="246" y="4713"/>
                  </a:lnTo>
                  <a:lnTo>
                    <a:pt x="112" y="5093"/>
                  </a:lnTo>
                  <a:lnTo>
                    <a:pt x="68" y="5294"/>
                  </a:lnTo>
                  <a:lnTo>
                    <a:pt x="45" y="5495"/>
                  </a:lnTo>
                  <a:lnTo>
                    <a:pt x="23" y="5673"/>
                  </a:lnTo>
                  <a:lnTo>
                    <a:pt x="1" y="5874"/>
                  </a:lnTo>
                  <a:lnTo>
                    <a:pt x="23" y="6098"/>
                  </a:lnTo>
                  <a:lnTo>
                    <a:pt x="45" y="6299"/>
                  </a:lnTo>
                  <a:lnTo>
                    <a:pt x="90" y="6500"/>
                  </a:lnTo>
                  <a:lnTo>
                    <a:pt x="135" y="6723"/>
                  </a:lnTo>
                  <a:lnTo>
                    <a:pt x="202" y="6924"/>
                  </a:lnTo>
                  <a:lnTo>
                    <a:pt x="291" y="7125"/>
                  </a:lnTo>
                  <a:lnTo>
                    <a:pt x="403" y="7326"/>
                  </a:lnTo>
                  <a:lnTo>
                    <a:pt x="514" y="7527"/>
                  </a:lnTo>
                  <a:lnTo>
                    <a:pt x="782" y="7951"/>
                  </a:lnTo>
                  <a:lnTo>
                    <a:pt x="1140" y="8353"/>
                  </a:lnTo>
                  <a:lnTo>
                    <a:pt x="1542" y="8755"/>
                  </a:lnTo>
                  <a:lnTo>
                    <a:pt x="2011" y="9157"/>
                  </a:lnTo>
                  <a:lnTo>
                    <a:pt x="2524" y="9537"/>
                  </a:lnTo>
                  <a:lnTo>
                    <a:pt x="3105" y="9939"/>
                  </a:lnTo>
                  <a:lnTo>
                    <a:pt x="3753" y="10319"/>
                  </a:lnTo>
                  <a:lnTo>
                    <a:pt x="4445" y="10698"/>
                  </a:lnTo>
                  <a:lnTo>
                    <a:pt x="5204" y="11056"/>
                  </a:lnTo>
                  <a:lnTo>
                    <a:pt x="6030" y="11435"/>
                  </a:lnTo>
                  <a:lnTo>
                    <a:pt x="6901" y="11793"/>
                  </a:lnTo>
                  <a:lnTo>
                    <a:pt x="7839" y="12128"/>
                  </a:lnTo>
                  <a:lnTo>
                    <a:pt x="84799" y="12128"/>
                  </a:lnTo>
                  <a:lnTo>
                    <a:pt x="89734" y="9783"/>
                  </a:lnTo>
                  <a:lnTo>
                    <a:pt x="89734" y="1966"/>
                  </a:lnTo>
                  <a:lnTo>
                    <a:pt x="89310" y="1698"/>
                  </a:lnTo>
                  <a:lnTo>
                    <a:pt x="88886" y="1452"/>
                  </a:lnTo>
                  <a:lnTo>
                    <a:pt x="88439" y="1207"/>
                  </a:lnTo>
                  <a:lnTo>
                    <a:pt x="87948" y="961"/>
                  </a:lnTo>
                  <a:lnTo>
                    <a:pt x="86920" y="470"/>
                  </a:lnTo>
                  <a:lnTo>
                    <a:pt x="85781" y="1"/>
                  </a:lnTo>
                  <a:lnTo>
                    <a:pt x="84977" y="314"/>
                  </a:lnTo>
                  <a:lnTo>
                    <a:pt x="84106" y="604"/>
                  </a:lnTo>
                  <a:lnTo>
                    <a:pt x="83235" y="917"/>
                  </a:lnTo>
                  <a:lnTo>
                    <a:pt x="82297" y="1185"/>
                  </a:lnTo>
                  <a:lnTo>
                    <a:pt x="81359" y="1475"/>
                  </a:lnTo>
                  <a:lnTo>
                    <a:pt x="80355" y="1743"/>
                  </a:lnTo>
                  <a:lnTo>
                    <a:pt x="79350" y="2011"/>
                  </a:lnTo>
                  <a:lnTo>
                    <a:pt x="78300" y="2256"/>
                  </a:lnTo>
                  <a:lnTo>
                    <a:pt x="77228" y="2502"/>
                  </a:lnTo>
                  <a:lnTo>
                    <a:pt x="76111" y="2725"/>
                  </a:lnTo>
                  <a:lnTo>
                    <a:pt x="74972" y="2971"/>
                  </a:lnTo>
                  <a:lnTo>
                    <a:pt x="73811" y="3172"/>
                  </a:lnTo>
                  <a:lnTo>
                    <a:pt x="72627" y="3395"/>
                  </a:lnTo>
                  <a:lnTo>
                    <a:pt x="71421" y="3574"/>
                  </a:lnTo>
                  <a:lnTo>
                    <a:pt x="68920" y="3954"/>
                  </a:lnTo>
                  <a:lnTo>
                    <a:pt x="66329" y="4266"/>
                  </a:lnTo>
                  <a:lnTo>
                    <a:pt x="63672" y="4557"/>
                  </a:lnTo>
                  <a:lnTo>
                    <a:pt x="60925" y="4802"/>
                  </a:lnTo>
                  <a:lnTo>
                    <a:pt x="58111" y="5003"/>
                  </a:lnTo>
                  <a:lnTo>
                    <a:pt x="55230" y="5160"/>
                  </a:lnTo>
                  <a:lnTo>
                    <a:pt x="52304" y="5271"/>
                  </a:lnTo>
                  <a:lnTo>
                    <a:pt x="49334" y="5361"/>
                  </a:lnTo>
                  <a:lnTo>
                    <a:pt x="46319" y="5383"/>
                  </a:lnTo>
                  <a:lnTo>
                    <a:pt x="43282" y="5361"/>
                  </a:lnTo>
                  <a:lnTo>
                    <a:pt x="40312" y="5271"/>
                  </a:lnTo>
                  <a:lnTo>
                    <a:pt x="37386" y="5160"/>
                  </a:lnTo>
                  <a:lnTo>
                    <a:pt x="34505" y="5003"/>
                  </a:lnTo>
                  <a:lnTo>
                    <a:pt x="31691" y="4802"/>
                  </a:lnTo>
                  <a:lnTo>
                    <a:pt x="28944" y="4557"/>
                  </a:lnTo>
                  <a:lnTo>
                    <a:pt x="26286" y="4266"/>
                  </a:lnTo>
                  <a:lnTo>
                    <a:pt x="23696" y="3954"/>
                  </a:lnTo>
                  <a:lnTo>
                    <a:pt x="21195" y="3574"/>
                  </a:lnTo>
                  <a:lnTo>
                    <a:pt x="19989" y="3395"/>
                  </a:lnTo>
                  <a:lnTo>
                    <a:pt x="18805" y="3172"/>
                  </a:lnTo>
                  <a:lnTo>
                    <a:pt x="17644" y="2971"/>
                  </a:lnTo>
                  <a:lnTo>
                    <a:pt x="16505" y="2725"/>
                  </a:lnTo>
                  <a:lnTo>
                    <a:pt x="15410" y="2502"/>
                  </a:lnTo>
                  <a:lnTo>
                    <a:pt x="14316" y="2256"/>
                  </a:lnTo>
                  <a:lnTo>
                    <a:pt x="13266" y="2011"/>
                  </a:lnTo>
                  <a:lnTo>
                    <a:pt x="12261" y="1743"/>
                  </a:lnTo>
                  <a:lnTo>
                    <a:pt x="11279" y="1475"/>
                  </a:lnTo>
                  <a:lnTo>
                    <a:pt x="10318" y="1185"/>
                  </a:lnTo>
                  <a:lnTo>
                    <a:pt x="9403" y="917"/>
                  </a:lnTo>
                  <a:lnTo>
                    <a:pt x="8509" y="604"/>
                  </a:lnTo>
                  <a:lnTo>
                    <a:pt x="7661" y="314"/>
                  </a:lnTo>
                  <a:lnTo>
                    <a:pt x="6834" y="1"/>
                  </a:lnTo>
                  <a:close/>
                </a:path>
              </a:pathLst>
            </a:cu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182" name="Google Shape;182;p6"/>
            <p:cNvSpPr/>
            <p:nvPr/>
          </p:nvSpPr>
          <p:spPr>
            <a:xfrm>
              <a:off x="4308382" y="3740892"/>
              <a:ext cx="4833127" cy="741006"/>
            </a:xfrm>
            <a:custGeom>
              <a:avLst/>
              <a:gdLst/>
              <a:ahLst/>
              <a:cxnLst/>
              <a:rect l="l" t="t" r="r" b="b"/>
              <a:pathLst>
                <a:path w="89735" h="13758" extrusionOk="0">
                  <a:moveTo>
                    <a:pt x="13289" y="0"/>
                  </a:moveTo>
                  <a:lnTo>
                    <a:pt x="11725" y="402"/>
                  </a:lnTo>
                  <a:lnTo>
                    <a:pt x="10251" y="826"/>
                  </a:lnTo>
                  <a:lnTo>
                    <a:pt x="8889" y="1251"/>
                  </a:lnTo>
                  <a:lnTo>
                    <a:pt x="7594" y="1697"/>
                  </a:lnTo>
                  <a:lnTo>
                    <a:pt x="6410" y="2166"/>
                  </a:lnTo>
                  <a:lnTo>
                    <a:pt x="5316" y="2635"/>
                  </a:lnTo>
                  <a:lnTo>
                    <a:pt x="4333" y="3127"/>
                  </a:lnTo>
                  <a:lnTo>
                    <a:pt x="3864" y="3372"/>
                  </a:lnTo>
                  <a:lnTo>
                    <a:pt x="3440" y="3618"/>
                  </a:lnTo>
                  <a:lnTo>
                    <a:pt x="3038" y="3886"/>
                  </a:lnTo>
                  <a:lnTo>
                    <a:pt x="2636" y="4132"/>
                  </a:lnTo>
                  <a:lnTo>
                    <a:pt x="2279" y="4377"/>
                  </a:lnTo>
                  <a:lnTo>
                    <a:pt x="1944" y="4645"/>
                  </a:lnTo>
                  <a:lnTo>
                    <a:pt x="1653" y="4913"/>
                  </a:lnTo>
                  <a:lnTo>
                    <a:pt x="1363" y="5159"/>
                  </a:lnTo>
                  <a:lnTo>
                    <a:pt x="1117" y="5427"/>
                  </a:lnTo>
                  <a:lnTo>
                    <a:pt x="872" y="5695"/>
                  </a:lnTo>
                  <a:lnTo>
                    <a:pt x="671" y="5963"/>
                  </a:lnTo>
                  <a:lnTo>
                    <a:pt x="492" y="6231"/>
                  </a:lnTo>
                  <a:lnTo>
                    <a:pt x="358" y="6499"/>
                  </a:lnTo>
                  <a:lnTo>
                    <a:pt x="224" y="6789"/>
                  </a:lnTo>
                  <a:lnTo>
                    <a:pt x="135" y="7057"/>
                  </a:lnTo>
                  <a:lnTo>
                    <a:pt x="68" y="7325"/>
                  </a:lnTo>
                  <a:lnTo>
                    <a:pt x="23" y="7616"/>
                  </a:lnTo>
                  <a:lnTo>
                    <a:pt x="1" y="7884"/>
                  </a:lnTo>
                  <a:lnTo>
                    <a:pt x="23" y="8085"/>
                  </a:lnTo>
                  <a:lnTo>
                    <a:pt x="45" y="8263"/>
                  </a:lnTo>
                  <a:lnTo>
                    <a:pt x="68" y="8464"/>
                  </a:lnTo>
                  <a:lnTo>
                    <a:pt x="112" y="8665"/>
                  </a:lnTo>
                  <a:lnTo>
                    <a:pt x="246" y="9045"/>
                  </a:lnTo>
                  <a:lnTo>
                    <a:pt x="447" y="9425"/>
                  </a:lnTo>
                  <a:lnTo>
                    <a:pt x="693" y="9804"/>
                  </a:lnTo>
                  <a:lnTo>
                    <a:pt x="983" y="10184"/>
                  </a:lnTo>
                  <a:lnTo>
                    <a:pt x="1341" y="10564"/>
                  </a:lnTo>
                  <a:lnTo>
                    <a:pt x="1743" y="10943"/>
                  </a:lnTo>
                  <a:lnTo>
                    <a:pt x="2212" y="11301"/>
                  </a:lnTo>
                  <a:lnTo>
                    <a:pt x="2703" y="11680"/>
                  </a:lnTo>
                  <a:lnTo>
                    <a:pt x="3284" y="12038"/>
                  </a:lnTo>
                  <a:lnTo>
                    <a:pt x="3887" y="12395"/>
                  </a:lnTo>
                  <a:lnTo>
                    <a:pt x="4556" y="12752"/>
                  </a:lnTo>
                  <a:lnTo>
                    <a:pt x="5271" y="13087"/>
                  </a:lnTo>
                  <a:lnTo>
                    <a:pt x="6030" y="13422"/>
                  </a:lnTo>
                  <a:lnTo>
                    <a:pt x="6834" y="13757"/>
                  </a:lnTo>
                  <a:lnTo>
                    <a:pt x="7661" y="13445"/>
                  </a:lnTo>
                  <a:lnTo>
                    <a:pt x="8509" y="13154"/>
                  </a:lnTo>
                  <a:lnTo>
                    <a:pt x="9403" y="12864"/>
                  </a:lnTo>
                  <a:lnTo>
                    <a:pt x="10318" y="12574"/>
                  </a:lnTo>
                  <a:lnTo>
                    <a:pt x="11279" y="12283"/>
                  </a:lnTo>
                  <a:lnTo>
                    <a:pt x="12261" y="12015"/>
                  </a:lnTo>
                  <a:lnTo>
                    <a:pt x="13266" y="11747"/>
                  </a:lnTo>
                  <a:lnTo>
                    <a:pt x="14316" y="11502"/>
                  </a:lnTo>
                  <a:lnTo>
                    <a:pt x="15410" y="11256"/>
                  </a:lnTo>
                  <a:lnTo>
                    <a:pt x="16505" y="11033"/>
                  </a:lnTo>
                  <a:lnTo>
                    <a:pt x="17644" y="10809"/>
                  </a:lnTo>
                  <a:lnTo>
                    <a:pt x="18805" y="10586"/>
                  </a:lnTo>
                  <a:lnTo>
                    <a:pt x="19989" y="10385"/>
                  </a:lnTo>
                  <a:lnTo>
                    <a:pt x="21195" y="10184"/>
                  </a:lnTo>
                  <a:lnTo>
                    <a:pt x="23696" y="9804"/>
                  </a:lnTo>
                  <a:lnTo>
                    <a:pt x="26286" y="9492"/>
                  </a:lnTo>
                  <a:lnTo>
                    <a:pt x="28944" y="9201"/>
                  </a:lnTo>
                  <a:lnTo>
                    <a:pt x="31691" y="8956"/>
                  </a:lnTo>
                  <a:lnTo>
                    <a:pt x="34505" y="8755"/>
                  </a:lnTo>
                  <a:lnTo>
                    <a:pt x="37386" y="8598"/>
                  </a:lnTo>
                  <a:lnTo>
                    <a:pt x="40312" y="8487"/>
                  </a:lnTo>
                  <a:lnTo>
                    <a:pt x="43282" y="8420"/>
                  </a:lnTo>
                  <a:lnTo>
                    <a:pt x="46319" y="8397"/>
                  </a:lnTo>
                  <a:lnTo>
                    <a:pt x="49334" y="8420"/>
                  </a:lnTo>
                  <a:lnTo>
                    <a:pt x="52304" y="8487"/>
                  </a:lnTo>
                  <a:lnTo>
                    <a:pt x="55230" y="8598"/>
                  </a:lnTo>
                  <a:lnTo>
                    <a:pt x="58111" y="8755"/>
                  </a:lnTo>
                  <a:lnTo>
                    <a:pt x="60925" y="8956"/>
                  </a:lnTo>
                  <a:lnTo>
                    <a:pt x="63672" y="9201"/>
                  </a:lnTo>
                  <a:lnTo>
                    <a:pt x="66329" y="9492"/>
                  </a:lnTo>
                  <a:lnTo>
                    <a:pt x="68920" y="9804"/>
                  </a:lnTo>
                  <a:lnTo>
                    <a:pt x="71421" y="10184"/>
                  </a:lnTo>
                  <a:lnTo>
                    <a:pt x="72627" y="10385"/>
                  </a:lnTo>
                  <a:lnTo>
                    <a:pt x="73811" y="10586"/>
                  </a:lnTo>
                  <a:lnTo>
                    <a:pt x="74972" y="10809"/>
                  </a:lnTo>
                  <a:lnTo>
                    <a:pt x="76111" y="11033"/>
                  </a:lnTo>
                  <a:lnTo>
                    <a:pt x="77228" y="11256"/>
                  </a:lnTo>
                  <a:lnTo>
                    <a:pt x="78300" y="11502"/>
                  </a:lnTo>
                  <a:lnTo>
                    <a:pt x="79350" y="11747"/>
                  </a:lnTo>
                  <a:lnTo>
                    <a:pt x="80355" y="12015"/>
                  </a:lnTo>
                  <a:lnTo>
                    <a:pt x="81359" y="12283"/>
                  </a:lnTo>
                  <a:lnTo>
                    <a:pt x="82297" y="12574"/>
                  </a:lnTo>
                  <a:lnTo>
                    <a:pt x="83235" y="12864"/>
                  </a:lnTo>
                  <a:lnTo>
                    <a:pt x="84106" y="13154"/>
                  </a:lnTo>
                  <a:lnTo>
                    <a:pt x="84977" y="13445"/>
                  </a:lnTo>
                  <a:lnTo>
                    <a:pt x="85781" y="13757"/>
                  </a:lnTo>
                  <a:lnTo>
                    <a:pt x="86920" y="13288"/>
                  </a:lnTo>
                  <a:lnTo>
                    <a:pt x="87948" y="12797"/>
                  </a:lnTo>
                  <a:lnTo>
                    <a:pt x="88439" y="12551"/>
                  </a:lnTo>
                  <a:lnTo>
                    <a:pt x="88886" y="12306"/>
                  </a:lnTo>
                  <a:lnTo>
                    <a:pt x="89310" y="12060"/>
                  </a:lnTo>
                  <a:lnTo>
                    <a:pt x="89734" y="11792"/>
                  </a:lnTo>
                  <a:lnTo>
                    <a:pt x="89734" y="3975"/>
                  </a:lnTo>
                  <a:lnTo>
                    <a:pt x="89288" y="3685"/>
                  </a:lnTo>
                  <a:lnTo>
                    <a:pt x="88819" y="3417"/>
                  </a:lnTo>
                  <a:lnTo>
                    <a:pt x="88305" y="3149"/>
                  </a:lnTo>
                  <a:lnTo>
                    <a:pt x="87791" y="2881"/>
                  </a:lnTo>
                  <a:lnTo>
                    <a:pt x="87233" y="2613"/>
                  </a:lnTo>
                  <a:lnTo>
                    <a:pt x="86652" y="2367"/>
                  </a:lnTo>
                  <a:lnTo>
                    <a:pt x="86049" y="2099"/>
                  </a:lnTo>
                  <a:lnTo>
                    <a:pt x="85402" y="1854"/>
                  </a:lnTo>
                  <a:lnTo>
                    <a:pt x="84039" y="1362"/>
                  </a:lnTo>
                  <a:lnTo>
                    <a:pt x="82588" y="893"/>
                  </a:lnTo>
                  <a:lnTo>
                    <a:pt x="81002" y="424"/>
                  </a:lnTo>
                  <a:lnTo>
                    <a:pt x="79327" y="0"/>
                  </a:lnTo>
                  <a:lnTo>
                    <a:pt x="77652" y="380"/>
                  </a:lnTo>
                  <a:lnTo>
                    <a:pt x="75910" y="759"/>
                  </a:lnTo>
                  <a:lnTo>
                    <a:pt x="74101" y="1117"/>
                  </a:lnTo>
                  <a:lnTo>
                    <a:pt x="72225" y="1429"/>
                  </a:lnTo>
                  <a:lnTo>
                    <a:pt x="70305" y="1742"/>
                  </a:lnTo>
                  <a:lnTo>
                    <a:pt x="68317" y="2010"/>
                  </a:lnTo>
                  <a:lnTo>
                    <a:pt x="66307" y="2278"/>
                  </a:lnTo>
                  <a:lnTo>
                    <a:pt x="64230" y="2501"/>
                  </a:lnTo>
                  <a:lnTo>
                    <a:pt x="62108" y="2702"/>
                  </a:lnTo>
                  <a:lnTo>
                    <a:pt x="59942" y="2881"/>
                  </a:lnTo>
                  <a:lnTo>
                    <a:pt x="57754" y="3015"/>
                  </a:lnTo>
                  <a:lnTo>
                    <a:pt x="55520" y="3149"/>
                  </a:lnTo>
                  <a:lnTo>
                    <a:pt x="53242" y="3238"/>
                  </a:lnTo>
                  <a:lnTo>
                    <a:pt x="50964" y="3305"/>
                  </a:lnTo>
                  <a:lnTo>
                    <a:pt x="48642" y="3350"/>
                  </a:lnTo>
                  <a:lnTo>
                    <a:pt x="46319" y="3372"/>
                  </a:lnTo>
                  <a:lnTo>
                    <a:pt x="43974" y="3350"/>
                  </a:lnTo>
                  <a:lnTo>
                    <a:pt x="41652" y="3305"/>
                  </a:lnTo>
                  <a:lnTo>
                    <a:pt x="39374" y="3238"/>
                  </a:lnTo>
                  <a:lnTo>
                    <a:pt x="37096" y="3149"/>
                  </a:lnTo>
                  <a:lnTo>
                    <a:pt x="34885" y="3015"/>
                  </a:lnTo>
                  <a:lnTo>
                    <a:pt x="32674" y="2881"/>
                  </a:lnTo>
                  <a:lnTo>
                    <a:pt x="30507" y="2702"/>
                  </a:lnTo>
                  <a:lnTo>
                    <a:pt x="28408" y="2501"/>
                  </a:lnTo>
                  <a:lnTo>
                    <a:pt x="26331" y="2278"/>
                  </a:lnTo>
                  <a:lnTo>
                    <a:pt x="24299" y="2010"/>
                  </a:lnTo>
                  <a:lnTo>
                    <a:pt x="22311" y="1742"/>
                  </a:lnTo>
                  <a:lnTo>
                    <a:pt x="20391" y="1429"/>
                  </a:lnTo>
                  <a:lnTo>
                    <a:pt x="18515" y="1117"/>
                  </a:lnTo>
                  <a:lnTo>
                    <a:pt x="16706" y="759"/>
                  </a:lnTo>
                  <a:lnTo>
                    <a:pt x="14964" y="380"/>
                  </a:lnTo>
                  <a:lnTo>
                    <a:pt x="13289" y="0"/>
                  </a:lnTo>
                  <a:close/>
                </a:path>
              </a:pathLst>
            </a:cu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183" name="Google Shape;183;p6"/>
            <p:cNvSpPr/>
            <p:nvPr/>
          </p:nvSpPr>
          <p:spPr>
            <a:xfrm>
              <a:off x="4308382" y="2704009"/>
              <a:ext cx="4833127" cy="1032065"/>
            </a:xfrm>
            <a:custGeom>
              <a:avLst/>
              <a:gdLst/>
              <a:ahLst/>
              <a:cxnLst/>
              <a:rect l="l" t="t" r="r" b="b"/>
              <a:pathLst>
                <a:path w="89735" h="19162" extrusionOk="0">
                  <a:moveTo>
                    <a:pt x="43929" y="0"/>
                  </a:moveTo>
                  <a:lnTo>
                    <a:pt x="41585" y="45"/>
                  </a:lnTo>
                  <a:lnTo>
                    <a:pt x="39262" y="134"/>
                  </a:lnTo>
                  <a:lnTo>
                    <a:pt x="36984" y="224"/>
                  </a:lnTo>
                  <a:lnTo>
                    <a:pt x="34751" y="358"/>
                  </a:lnTo>
                  <a:lnTo>
                    <a:pt x="32562" y="492"/>
                  </a:lnTo>
                  <a:lnTo>
                    <a:pt x="30396" y="670"/>
                  </a:lnTo>
                  <a:lnTo>
                    <a:pt x="28296" y="871"/>
                  </a:lnTo>
                  <a:lnTo>
                    <a:pt x="26264" y="1117"/>
                  </a:lnTo>
                  <a:lnTo>
                    <a:pt x="24254" y="1363"/>
                  </a:lnTo>
                  <a:lnTo>
                    <a:pt x="22311" y="1631"/>
                  </a:lnTo>
                  <a:lnTo>
                    <a:pt x="20435" y="1921"/>
                  </a:lnTo>
                  <a:lnTo>
                    <a:pt x="18626" y="2233"/>
                  </a:lnTo>
                  <a:lnTo>
                    <a:pt x="16884" y="2568"/>
                  </a:lnTo>
                  <a:lnTo>
                    <a:pt x="15187" y="2926"/>
                  </a:lnTo>
                  <a:lnTo>
                    <a:pt x="13579" y="3305"/>
                  </a:lnTo>
                  <a:lnTo>
                    <a:pt x="12060" y="3685"/>
                  </a:lnTo>
                  <a:lnTo>
                    <a:pt x="10586" y="4087"/>
                  </a:lnTo>
                  <a:lnTo>
                    <a:pt x="9224" y="4534"/>
                  </a:lnTo>
                  <a:lnTo>
                    <a:pt x="7929" y="4958"/>
                  </a:lnTo>
                  <a:lnTo>
                    <a:pt x="6723" y="5427"/>
                  </a:lnTo>
                  <a:lnTo>
                    <a:pt x="5606" y="5896"/>
                  </a:lnTo>
                  <a:lnTo>
                    <a:pt x="4579" y="6387"/>
                  </a:lnTo>
                  <a:lnTo>
                    <a:pt x="4110" y="6633"/>
                  </a:lnTo>
                  <a:lnTo>
                    <a:pt x="3663" y="6879"/>
                  </a:lnTo>
                  <a:lnTo>
                    <a:pt x="3217" y="7124"/>
                  </a:lnTo>
                  <a:lnTo>
                    <a:pt x="2815" y="7392"/>
                  </a:lnTo>
                  <a:lnTo>
                    <a:pt x="2435" y="7660"/>
                  </a:lnTo>
                  <a:lnTo>
                    <a:pt x="2100" y="7906"/>
                  </a:lnTo>
                  <a:lnTo>
                    <a:pt x="1765" y="8174"/>
                  </a:lnTo>
                  <a:lnTo>
                    <a:pt x="1475" y="8442"/>
                  </a:lnTo>
                  <a:lnTo>
                    <a:pt x="1207" y="8710"/>
                  </a:lnTo>
                  <a:lnTo>
                    <a:pt x="961" y="9000"/>
                  </a:lnTo>
                  <a:lnTo>
                    <a:pt x="738" y="9268"/>
                  </a:lnTo>
                  <a:lnTo>
                    <a:pt x="537" y="9559"/>
                  </a:lnTo>
                  <a:lnTo>
                    <a:pt x="380" y="9827"/>
                  </a:lnTo>
                  <a:lnTo>
                    <a:pt x="246" y="10117"/>
                  </a:lnTo>
                  <a:lnTo>
                    <a:pt x="135" y="10385"/>
                  </a:lnTo>
                  <a:lnTo>
                    <a:pt x="68" y="10675"/>
                  </a:lnTo>
                  <a:lnTo>
                    <a:pt x="23" y="10966"/>
                  </a:lnTo>
                  <a:lnTo>
                    <a:pt x="1" y="11256"/>
                  </a:lnTo>
                  <a:lnTo>
                    <a:pt x="23" y="11546"/>
                  </a:lnTo>
                  <a:lnTo>
                    <a:pt x="68" y="11814"/>
                  </a:lnTo>
                  <a:lnTo>
                    <a:pt x="135" y="12082"/>
                  </a:lnTo>
                  <a:lnTo>
                    <a:pt x="224" y="12373"/>
                  </a:lnTo>
                  <a:lnTo>
                    <a:pt x="358" y="12641"/>
                  </a:lnTo>
                  <a:lnTo>
                    <a:pt x="492" y="12909"/>
                  </a:lnTo>
                  <a:lnTo>
                    <a:pt x="671" y="13177"/>
                  </a:lnTo>
                  <a:lnTo>
                    <a:pt x="872" y="13445"/>
                  </a:lnTo>
                  <a:lnTo>
                    <a:pt x="1117" y="13713"/>
                  </a:lnTo>
                  <a:lnTo>
                    <a:pt x="1363" y="13981"/>
                  </a:lnTo>
                  <a:lnTo>
                    <a:pt x="1653" y="14249"/>
                  </a:lnTo>
                  <a:lnTo>
                    <a:pt x="1944" y="14494"/>
                  </a:lnTo>
                  <a:lnTo>
                    <a:pt x="2279" y="14762"/>
                  </a:lnTo>
                  <a:lnTo>
                    <a:pt x="2636" y="15008"/>
                  </a:lnTo>
                  <a:lnTo>
                    <a:pt x="3038" y="15276"/>
                  </a:lnTo>
                  <a:lnTo>
                    <a:pt x="3440" y="15522"/>
                  </a:lnTo>
                  <a:lnTo>
                    <a:pt x="3864" y="15767"/>
                  </a:lnTo>
                  <a:lnTo>
                    <a:pt x="4333" y="16013"/>
                  </a:lnTo>
                  <a:lnTo>
                    <a:pt x="5316" y="16504"/>
                  </a:lnTo>
                  <a:lnTo>
                    <a:pt x="6410" y="16973"/>
                  </a:lnTo>
                  <a:lnTo>
                    <a:pt x="7594" y="17442"/>
                  </a:lnTo>
                  <a:lnTo>
                    <a:pt x="8889" y="17889"/>
                  </a:lnTo>
                  <a:lnTo>
                    <a:pt x="10251" y="18335"/>
                  </a:lnTo>
                  <a:lnTo>
                    <a:pt x="11725" y="18737"/>
                  </a:lnTo>
                  <a:lnTo>
                    <a:pt x="13289" y="19162"/>
                  </a:lnTo>
                  <a:lnTo>
                    <a:pt x="14964" y="18760"/>
                  </a:lnTo>
                  <a:lnTo>
                    <a:pt x="16706" y="18380"/>
                  </a:lnTo>
                  <a:lnTo>
                    <a:pt x="18515" y="18023"/>
                  </a:lnTo>
                  <a:lnTo>
                    <a:pt x="20391" y="17710"/>
                  </a:lnTo>
                  <a:lnTo>
                    <a:pt x="22311" y="17398"/>
                  </a:lnTo>
                  <a:lnTo>
                    <a:pt x="24299" y="17130"/>
                  </a:lnTo>
                  <a:lnTo>
                    <a:pt x="26331" y="16884"/>
                  </a:lnTo>
                  <a:lnTo>
                    <a:pt x="28408" y="16638"/>
                  </a:lnTo>
                  <a:lnTo>
                    <a:pt x="30507" y="16437"/>
                  </a:lnTo>
                  <a:lnTo>
                    <a:pt x="32674" y="16281"/>
                  </a:lnTo>
                  <a:lnTo>
                    <a:pt x="34885" y="16125"/>
                  </a:lnTo>
                  <a:lnTo>
                    <a:pt x="37096" y="15991"/>
                  </a:lnTo>
                  <a:lnTo>
                    <a:pt x="39374" y="15901"/>
                  </a:lnTo>
                  <a:lnTo>
                    <a:pt x="41652" y="15834"/>
                  </a:lnTo>
                  <a:lnTo>
                    <a:pt x="43974" y="15790"/>
                  </a:lnTo>
                  <a:lnTo>
                    <a:pt x="46319" y="15767"/>
                  </a:lnTo>
                  <a:lnTo>
                    <a:pt x="48642" y="15790"/>
                  </a:lnTo>
                  <a:lnTo>
                    <a:pt x="50964" y="15834"/>
                  </a:lnTo>
                  <a:lnTo>
                    <a:pt x="53242" y="15901"/>
                  </a:lnTo>
                  <a:lnTo>
                    <a:pt x="55520" y="15991"/>
                  </a:lnTo>
                  <a:lnTo>
                    <a:pt x="57754" y="16125"/>
                  </a:lnTo>
                  <a:lnTo>
                    <a:pt x="59942" y="16281"/>
                  </a:lnTo>
                  <a:lnTo>
                    <a:pt x="62108" y="16437"/>
                  </a:lnTo>
                  <a:lnTo>
                    <a:pt x="64230" y="16638"/>
                  </a:lnTo>
                  <a:lnTo>
                    <a:pt x="66307" y="16884"/>
                  </a:lnTo>
                  <a:lnTo>
                    <a:pt x="68317" y="17130"/>
                  </a:lnTo>
                  <a:lnTo>
                    <a:pt x="70305" y="17398"/>
                  </a:lnTo>
                  <a:lnTo>
                    <a:pt x="72225" y="17710"/>
                  </a:lnTo>
                  <a:lnTo>
                    <a:pt x="74101" y="18023"/>
                  </a:lnTo>
                  <a:lnTo>
                    <a:pt x="75910" y="18380"/>
                  </a:lnTo>
                  <a:lnTo>
                    <a:pt x="77652" y="18760"/>
                  </a:lnTo>
                  <a:lnTo>
                    <a:pt x="79327" y="19162"/>
                  </a:lnTo>
                  <a:lnTo>
                    <a:pt x="81002" y="18715"/>
                  </a:lnTo>
                  <a:lnTo>
                    <a:pt x="82588" y="18269"/>
                  </a:lnTo>
                  <a:lnTo>
                    <a:pt x="84039" y="17777"/>
                  </a:lnTo>
                  <a:lnTo>
                    <a:pt x="85402" y="17286"/>
                  </a:lnTo>
                  <a:lnTo>
                    <a:pt x="86049" y="17040"/>
                  </a:lnTo>
                  <a:lnTo>
                    <a:pt x="86652" y="16795"/>
                  </a:lnTo>
                  <a:lnTo>
                    <a:pt x="87233" y="16527"/>
                  </a:lnTo>
                  <a:lnTo>
                    <a:pt x="87791" y="16259"/>
                  </a:lnTo>
                  <a:lnTo>
                    <a:pt x="88305" y="15991"/>
                  </a:lnTo>
                  <a:lnTo>
                    <a:pt x="88819" y="15723"/>
                  </a:lnTo>
                  <a:lnTo>
                    <a:pt x="89288" y="15455"/>
                  </a:lnTo>
                  <a:lnTo>
                    <a:pt x="89734" y="15187"/>
                  </a:lnTo>
                  <a:lnTo>
                    <a:pt x="89734" y="7348"/>
                  </a:lnTo>
                  <a:lnTo>
                    <a:pt x="89087" y="6946"/>
                  </a:lnTo>
                  <a:lnTo>
                    <a:pt x="88394" y="6566"/>
                  </a:lnTo>
                  <a:lnTo>
                    <a:pt x="87635" y="6186"/>
                  </a:lnTo>
                  <a:lnTo>
                    <a:pt x="86809" y="5807"/>
                  </a:lnTo>
                  <a:lnTo>
                    <a:pt x="85960" y="5449"/>
                  </a:lnTo>
                  <a:lnTo>
                    <a:pt x="85022" y="5092"/>
                  </a:lnTo>
                  <a:lnTo>
                    <a:pt x="84062" y="4735"/>
                  </a:lnTo>
                  <a:lnTo>
                    <a:pt x="83034" y="4400"/>
                  </a:lnTo>
                  <a:lnTo>
                    <a:pt x="81962" y="4065"/>
                  </a:lnTo>
                  <a:lnTo>
                    <a:pt x="80824" y="3752"/>
                  </a:lnTo>
                  <a:lnTo>
                    <a:pt x="79640" y="3439"/>
                  </a:lnTo>
                  <a:lnTo>
                    <a:pt x="78412" y="3149"/>
                  </a:lnTo>
                  <a:lnTo>
                    <a:pt x="77139" y="2859"/>
                  </a:lnTo>
                  <a:lnTo>
                    <a:pt x="75821" y="2591"/>
                  </a:lnTo>
                  <a:lnTo>
                    <a:pt x="74459" y="2323"/>
                  </a:lnTo>
                  <a:lnTo>
                    <a:pt x="73052" y="2055"/>
                  </a:lnTo>
                  <a:lnTo>
                    <a:pt x="71555" y="1809"/>
                  </a:lnTo>
                  <a:lnTo>
                    <a:pt x="70037" y="1586"/>
                  </a:lnTo>
                  <a:lnTo>
                    <a:pt x="68496" y="1363"/>
                  </a:lnTo>
                  <a:lnTo>
                    <a:pt x="66910" y="1162"/>
                  </a:lnTo>
                  <a:lnTo>
                    <a:pt x="65302" y="983"/>
                  </a:lnTo>
                  <a:lnTo>
                    <a:pt x="63672" y="804"/>
                  </a:lnTo>
                  <a:lnTo>
                    <a:pt x="62019" y="670"/>
                  </a:lnTo>
                  <a:lnTo>
                    <a:pt x="60344" y="514"/>
                  </a:lnTo>
                  <a:lnTo>
                    <a:pt x="58647" y="402"/>
                  </a:lnTo>
                  <a:lnTo>
                    <a:pt x="56950" y="291"/>
                  </a:lnTo>
                  <a:lnTo>
                    <a:pt x="55208" y="201"/>
                  </a:lnTo>
                  <a:lnTo>
                    <a:pt x="53443" y="134"/>
                  </a:lnTo>
                  <a:lnTo>
                    <a:pt x="51679" y="67"/>
                  </a:lnTo>
                  <a:lnTo>
                    <a:pt x="49915" y="23"/>
                  </a:lnTo>
                  <a:lnTo>
                    <a:pt x="48106" y="0"/>
                  </a:lnTo>
                  <a:close/>
                </a:path>
              </a:pathLst>
            </a:cu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Alt 1">
  <p:cSld name="BLANK_1_1_1_1_1_1_1">
    <p:spTree>
      <p:nvGrpSpPr>
        <p:cNvPr id="1" name="Shape 184"/>
        <p:cNvGrpSpPr/>
        <p:nvPr/>
      </p:nvGrpSpPr>
      <p:grpSpPr>
        <a:xfrm>
          <a:off x="0" y="0"/>
          <a:ext cx="0" cy="0"/>
          <a:chOff x="0" y="0"/>
          <a:chExt cx="0" cy="0"/>
        </a:xfrm>
      </p:grpSpPr>
      <p:sp>
        <p:nvSpPr>
          <p:cNvPr id="185" name="Google Shape;185;p7"/>
          <p:cNvSpPr/>
          <p:nvPr/>
        </p:nvSpPr>
        <p:spPr>
          <a:xfrm>
            <a:off x="6519500" y="2216800"/>
            <a:ext cx="4728600" cy="1604700"/>
          </a:xfrm>
          <a:prstGeom prst="chord">
            <a:avLst>
              <a:gd name="adj1" fmla="val 4346562"/>
              <a:gd name="adj2" fmla="val 17254322"/>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86" name="Google Shape;186;p7"/>
          <p:cNvSpPr/>
          <p:nvPr/>
        </p:nvSpPr>
        <p:spPr>
          <a:xfrm rot="1800032">
            <a:off x="6670150" y="2309109"/>
            <a:ext cx="4728524" cy="1869582"/>
          </a:xfrm>
          <a:prstGeom prst="chord">
            <a:avLst>
              <a:gd name="adj1" fmla="val 3282930"/>
              <a:gd name="adj2" fmla="val 14744228"/>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87" name="Google Shape;187;p7"/>
          <p:cNvSpPr/>
          <p:nvPr/>
        </p:nvSpPr>
        <p:spPr>
          <a:xfrm>
            <a:off x="6008850" y="3120100"/>
            <a:ext cx="3135148" cy="2023395"/>
          </a:xfrm>
          <a:custGeom>
            <a:avLst/>
            <a:gdLst/>
            <a:ahLst/>
            <a:cxnLst/>
            <a:rect l="l" t="t" r="r" b="b"/>
            <a:pathLst>
              <a:path w="61561" h="29205" extrusionOk="0">
                <a:moveTo>
                  <a:pt x="61560" y="1"/>
                </a:moveTo>
                <a:lnTo>
                  <a:pt x="60172" y="120"/>
                </a:lnTo>
                <a:lnTo>
                  <a:pt x="58745" y="258"/>
                </a:lnTo>
                <a:lnTo>
                  <a:pt x="57318" y="417"/>
                </a:lnTo>
                <a:lnTo>
                  <a:pt x="55870" y="595"/>
                </a:lnTo>
                <a:lnTo>
                  <a:pt x="54403" y="814"/>
                </a:lnTo>
                <a:lnTo>
                  <a:pt x="52936" y="1051"/>
                </a:lnTo>
                <a:lnTo>
                  <a:pt x="51429" y="1309"/>
                </a:lnTo>
                <a:lnTo>
                  <a:pt x="49942" y="1587"/>
                </a:lnTo>
                <a:lnTo>
                  <a:pt x="48436" y="1884"/>
                </a:lnTo>
                <a:lnTo>
                  <a:pt x="46909" y="2221"/>
                </a:lnTo>
                <a:lnTo>
                  <a:pt x="45382" y="2578"/>
                </a:lnTo>
                <a:lnTo>
                  <a:pt x="43836" y="2955"/>
                </a:lnTo>
                <a:lnTo>
                  <a:pt x="42309" y="3351"/>
                </a:lnTo>
                <a:lnTo>
                  <a:pt x="40763" y="3787"/>
                </a:lnTo>
                <a:lnTo>
                  <a:pt x="39217" y="4224"/>
                </a:lnTo>
                <a:lnTo>
                  <a:pt x="37670" y="4699"/>
                </a:lnTo>
                <a:lnTo>
                  <a:pt x="35866" y="5274"/>
                </a:lnTo>
                <a:lnTo>
                  <a:pt x="34082" y="5869"/>
                </a:lnTo>
                <a:lnTo>
                  <a:pt x="32337" y="6484"/>
                </a:lnTo>
                <a:lnTo>
                  <a:pt x="30592" y="7118"/>
                </a:lnTo>
                <a:lnTo>
                  <a:pt x="28887" y="7792"/>
                </a:lnTo>
                <a:lnTo>
                  <a:pt x="27222" y="8466"/>
                </a:lnTo>
                <a:lnTo>
                  <a:pt x="25557" y="9160"/>
                </a:lnTo>
                <a:lnTo>
                  <a:pt x="23951" y="9894"/>
                </a:lnTo>
                <a:lnTo>
                  <a:pt x="22365" y="10627"/>
                </a:lnTo>
                <a:lnTo>
                  <a:pt x="20818" y="11381"/>
                </a:lnTo>
                <a:lnTo>
                  <a:pt x="19292" y="12154"/>
                </a:lnTo>
                <a:lnTo>
                  <a:pt x="17824" y="12927"/>
                </a:lnTo>
                <a:lnTo>
                  <a:pt x="16377" y="13740"/>
                </a:lnTo>
                <a:lnTo>
                  <a:pt x="14989" y="14553"/>
                </a:lnTo>
                <a:lnTo>
                  <a:pt x="13621" y="15386"/>
                </a:lnTo>
                <a:lnTo>
                  <a:pt x="12313" y="16218"/>
                </a:lnTo>
                <a:lnTo>
                  <a:pt x="11084" y="17051"/>
                </a:lnTo>
                <a:lnTo>
                  <a:pt x="9914" y="17884"/>
                </a:lnTo>
                <a:lnTo>
                  <a:pt x="8804" y="18716"/>
                </a:lnTo>
                <a:lnTo>
                  <a:pt x="7753" y="19549"/>
                </a:lnTo>
                <a:lnTo>
                  <a:pt x="6762" y="20382"/>
                </a:lnTo>
                <a:lnTo>
                  <a:pt x="5810" y="21214"/>
                </a:lnTo>
                <a:lnTo>
                  <a:pt x="4938" y="22027"/>
                </a:lnTo>
                <a:lnTo>
                  <a:pt x="4125" y="22860"/>
                </a:lnTo>
                <a:lnTo>
                  <a:pt x="3371" y="23693"/>
                </a:lnTo>
                <a:lnTo>
                  <a:pt x="2697" y="24505"/>
                </a:lnTo>
                <a:lnTo>
                  <a:pt x="2380" y="24902"/>
                </a:lnTo>
                <a:lnTo>
                  <a:pt x="2063" y="25298"/>
                </a:lnTo>
                <a:lnTo>
                  <a:pt x="1785" y="25715"/>
                </a:lnTo>
                <a:lnTo>
                  <a:pt x="1528" y="26111"/>
                </a:lnTo>
                <a:lnTo>
                  <a:pt x="1270" y="26508"/>
                </a:lnTo>
                <a:lnTo>
                  <a:pt x="1032" y="26904"/>
                </a:lnTo>
                <a:lnTo>
                  <a:pt x="814" y="27281"/>
                </a:lnTo>
                <a:lnTo>
                  <a:pt x="616" y="27678"/>
                </a:lnTo>
                <a:lnTo>
                  <a:pt x="437" y="28054"/>
                </a:lnTo>
                <a:lnTo>
                  <a:pt x="279" y="28451"/>
                </a:lnTo>
                <a:lnTo>
                  <a:pt x="120" y="28827"/>
                </a:lnTo>
                <a:lnTo>
                  <a:pt x="1" y="29204"/>
                </a:lnTo>
                <a:lnTo>
                  <a:pt x="61560" y="29204"/>
                </a:lnTo>
                <a:lnTo>
                  <a:pt x="61560" y="1"/>
                </a:lnTo>
                <a:close/>
              </a:path>
            </a:pathLst>
          </a:custGeom>
          <a:gradFill>
            <a:gsLst>
              <a:gs pos="0">
                <a:schemeClr val="accent2"/>
              </a:gs>
              <a:gs pos="37000">
                <a:schemeClr val="lt2"/>
              </a:gs>
              <a:gs pos="92000">
                <a:schemeClr val="accent1"/>
              </a:gs>
              <a:gs pos="100000">
                <a:schemeClr val="accent1"/>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188" name="Google Shape;188;p7"/>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189" name="Google Shape;189;p7"/>
          <p:cNvSpPr txBox="1">
            <a:spLocks noGrp="1"/>
          </p:cNvSpPr>
          <p:nvPr>
            <p:ph type="title" idx="2"/>
          </p:nvPr>
        </p:nvSpPr>
        <p:spPr>
          <a:xfrm>
            <a:off x="115025" y="406250"/>
            <a:ext cx="6507000" cy="2656800"/>
          </a:xfrm>
          <a:prstGeom prst="rect">
            <a:avLst/>
          </a:prstGeom>
        </p:spPr>
        <p:txBody>
          <a:bodyPr spcFirstLastPara="1" wrap="square" lIns="91425" tIns="0" rIns="91425" bIns="91425" anchor="t" anchorCtr="0">
            <a:noAutofit/>
          </a:bodyPr>
          <a:lstStyle>
            <a:lvl1pPr lvl="0">
              <a:lnSpc>
                <a:spcPct val="90000"/>
              </a:lnSpc>
              <a:spcBef>
                <a:spcPts val="0"/>
              </a:spcBef>
              <a:spcAft>
                <a:spcPts val="0"/>
              </a:spcAft>
              <a:buNone/>
              <a:defRPr sz="5500"/>
            </a:lvl1pPr>
            <a:lvl2pPr lvl="1">
              <a:lnSpc>
                <a:spcPct val="90000"/>
              </a:lnSpc>
              <a:spcBef>
                <a:spcPts val="0"/>
              </a:spcBef>
              <a:spcAft>
                <a:spcPts val="0"/>
              </a:spcAft>
              <a:buNone/>
              <a:defRPr sz="5500"/>
            </a:lvl2pPr>
            <a:lvl3pPr lvl="2">
              <a:lnSpc>
                <a:spcPct val="90000"/>
              </a:lnSpc>
              <a:spcBef>
                <a:spcPts val="0"/>
              </a:spcBef>
              <a:spcAft>
                <a:spcPts val="0"/>
              </a:spcAft>
              <a:buNone/>
              <a:defRPr sz="5500"/>
            </a:lvl3pPr>
            <a:lvl4pPr lvl="3">
              <a:lnSpc>
                <a:spcPct val="90000"/>
              </a:lnSpc>
              <a:spcBef>
                <a:spcPts val="0"/>
              </a:spcBef>
              <a:spcAft>
                <a:spcPts val="0"/>
              </a:spcAft>
              <a:buNone/>
              <a:defRPr sz="5500"/>
            </a:lvl4pPr>
            <a:lvl5pPr lvl="4">
              <a:lnSpc>
                <a:spcPct val="90000"/>
              </a:lnSpc>
              <a:spcBef>
                <a:spcPts val="0"/>
              </a:spcBef>
              <a:spcAft>
                <a:spcPts val="0"/>
              </a:spcAft>
              <a:buNone/>
              <a:defRPr sz="5500"/>
            </a:lvl5pPr>
            <a:lvl6pPr lvl="5">
              <a:lnSpc>
                <a:spcPct val="90000"/>
              </a:lnSpc>
              <a:spcBef>
                <a:spcPts val="0"/>
              </a:spcBef>
              <a:spcAft>
                <a:spcPts val="0"/>
              </a:spcAft>
              <a:buNone/>
              <a:defRPr sz="5500"/>
            </a:lvl6pPr>
            <a:lvl7pPr lvl="6">
              <a:lnSpc>
                <a:spcPct val="90000"/>
              </a:lnSpc>
              <a:spcBef>
                <a:spcPts val="0"/>
              </a:spcBef>
              <a:spcAft>
                <a:spcPts val="0"/>
              </a:spcAft>
              <a:buNone/>
              <a:defRPr sz="5500"/>
            </a:lvl7pPr>
            <a:lvl8pPr lvl="7">
              <a:lnSpc>
                <a:spcPct val="90000"/>
              </a:lnSpc>
              <a:spcBef>
                <a:spcPts val="0"/>
              </a:spcBef>
              <a:spcAft>
                <a:spcPts val="0"/>
              </a:spcAft>
              <a:buNone/>
              <a:defRPr sz="5500"/>
            </a:lvl8pPr>
            <a:lvl9pPr lvl="8">
              <a:lnSpc>
                <a:spcPct val="90000"/>
              </a:lnSpc>
              <a:spcBef>
                <a:spcPts val="0"/>
              </a:spcBef>
              <a:spcAft>
                <a:spcPts val="0"/>
              </a:spcAft>
              <a:buNone/>
              <a:defRPr sz="5500"/>
            </a:lvl9pPr>
          </a:lstStyle>
          <a:p>
            <a:endParaRPr/>
          </a:p>
        </p:txBody>
      </p:sp>
      <p:sp>
        <p:nvSpPr>
          <p:cNvPr id="190" name="Google Shape;190;p7"/>
          <p:cNvSpPr txBox="1">
            <a:spLocks noGrp="1"/>
          </p:cNvSpPr>
          <p:nvPr>
            <p:ph type="subTitle" idx="1"/>
          </p:nvPr>
        </p:nvSpPr>
        <p:spPr>
          <a:xfrm>
            <a:off x="115025" y="3062925"/>
            <a:ext cx="3759600" cy="1659900"/>
          </a:xfrm>
          <a:prstGeom prst="rect">
            <a:avLst/>
          </a:prstGeom>
        </p:spPr>
        <p:txBody>
          <a:bodyPr spcFirstLastPara="1" wrap="square" lIns="91425" tIns="91425" rIns="91425" bIns="91425" anchor="b" anchorCtr="0">
            <a:noAutofit/>
          </a:bodyPr>
          <a:lstStyle>
            <a:lvl1pPr lvl="0">
              <a:lnSpc>
                <a:spcPct val="115000"/>
              </a:lnSpc>
              <a:spcBef>
                <a:spcPts val="0"/>
              </a:spcBef>
              <a:spcAft>
                <a:spcPts val="0"/>
              </a:spcAft>
              <a:buClr>
                <a:schemeClr val="lt1"/>
              </a:buClr>
              <a:buSzPts val="1000"/>
              <a:buFont typeface="Sora"/>
              <a:buNone/>
              <a:defRPr sz="1000"/>
            </a:lvl1pPr>
            <a:lvl2pPr lvl="1">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2pPr>
            <a:lvl3pPr lvl="2">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3pPr>
            <a:lvl4pPr lvl="3">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4pPr>
            <a:lvl5pPr lvl="4">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5pPr>
            <a:lvl6pPr lvl="5">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6pPr>
            <a:lvl7pPr lvl="6">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7pPr>
            <a:lvl8pPr lvl="7">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8pPr>
            <a:lvl9pPr lvl="8">
              <a:lnSpc>
                <a:spcPct val="115000"/>
              </a:lnSpc>
              <a:spcBef>
                <a:spcPts val="1000"/>
              </a:spcBef>
              <a:spcAft>
                <a:spcPts val="100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191" name="Google Shape;191;p7"/>
          <p:cNvSpPr txBox="1">
            <a:spLocks noGrp="1"/>
          </p:cNvSpPr>
          <p:nvPr>
            <p:ph type="title" idx="3"/>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Alt 2">
  <p:cSld name="BLANK_1_1_1_1_1_1_1_2">
    <p:spTree>
      <p:nvGrpSpPr>
        <p:cNvPr id="1" name="Shape 192"/>
        <p:cNvGrpSpPr/>
        <p:nvPr/>
      </p:nvGrpSpPr>
      <p:grpSpPr>
        <a:xfrm>
          <a:off x="0" y="0"/>
          <a:ext cx="0" cy="0"/>
          <a:chOff x="0" y="0"/>
          <a:chExt cx="0" cy="0"/>
        </a:xfrm>
      </p:grpSpPr>
      <p:sp>
        <p:nvSpPr>
          <p:cNvPr id="193" name="Google Shape;193;p8"/>
          <p:cNvSpPr/>
          <p:nvPr/>
        </p:nvSpPr>
        <p:spPr>
          <a:xfrm>
            <a:off x="5861425" y="3065475"/>
            <a:ext cx="3282600" cy="2078950"/>
          </a:xfrm>
          <a:custGeom>
            <a:avLst/>
            <a:gdLst/>
            <a:ahLst/>
            <a:cxnLst/>
            <a:rect l="l" t="t" r="r" b="b"/>
            <a:pathLst>
              <a:path w="131304" h="83158" extrusionOk="0">
                <a:moveTo>
                  <a:pt x="131286" y="0"/>
                </a:moveTo>
                <a:lnTo>
                  <a:pt x="131304" y="83132"/>
                </a:lnTo>
                <a:lnTo>
                  <a:pt x="0" y="83158"/>
                </a:lnTo>
                <a:lnTo>
                  <a:pt x="55816" y="4343"/>
                </a:lnTo>
                <a:close/>
              </a:path>
            </a:pathLst>
          </a:custGeom>
          <a:solidFill>
            <a:schemeClr val="accent5"/>
          </a:solidFill>
          <a:ln>
            <a:noFill/>
          </a:ln>
        </p:spPr>
      </p:sp>
      <p:sp>
        <p:nvSpPr>
          <p:cNvPr id="194" name="Google Shape;194;p8"/>
          <p:cNvSpPr/>
          <p:nvPr/>
        </p:nvSpPr>
        <p:spPr>
          <a:xfrm>
            <a:off x="6818025" y="1675"/>
            <a:ext cx="2326300" cy="3183925"/>
          </a:xfrm>
          <a:custGeom>
            <a:avLst/>
            <a:gdLst/>
            <a:ahLst/>
            <a:cxnLst/>
            <a:rect l="l" t="t" r="r" b="b"/>
            <a:pathLst>
              <a:path w="93052" h="127357" extrusionOk="0">
                <a:moveTo>
                  <a:pt x="17353" y="127357"/>
                </a:moveTo>
                <a:lnTo>
                  <a:pt x="0" y="18662"/>
                </a:lnTo>
                <a:lnTo>
                  <a:pt x="93052" y="0"/>
                </a:lnTo>
                <a:lnTo>
                  <a:pt x="93019" y="122556"/>
                </a:lnTo>
                <a:close/>
              </a:path>
            </a:pathLst>
          </a:custGeom>
          <a:gradFill>
            <a:gsLst>
              <a:gs pos="0">
                <a:schemeClr val="accent2"/>
              </a:gs>
              <a:gs pos="37000">
                <a:schemeClr val="lt2"/>
              </a:gs>
              <a:gs pos="92000">
                <a:schemeClr val="accent1"/>
              </a:gs>
              <a:gs pos="100000">
                <a:schemeClr val="accent1"/>
              </a:gs>
            </a:gsLst>
            <a:lin ang="13500032" scaled="0"/>
          </a:gradFill>
          <a:ln>
            <a:noFill/>
          </a:ln>
        </p:spPr>
      </p:sp>
      <p:grpSp>
        <p:nvGrpSpPr>
          <p:cNvPr id="195" name="Google Shape;195;p8"/>
          <p:cNvGrpSpPr/>
          <p:nvPr/>
        </p:nvGrpSpPr>
        <p:grpSpPr>
          <a:xfrm>
            <a:off x="25" y="4625"/>
            <a:ext cx="2329791" cy="795413"/>
            <a:chOff x="21" y="-511"/>
            <a:chExt cx="2329791" cy="800617"/>
          </a:xfrm>
        </p:grpSpPr>
        <p:grpSp>
          <p:nvGrpSpPr>
            <p:cNvPr id="196" name="Google Shape;196;p8"/>
            <p:cNvGrpSpPr/>
            <p:nvPr/>
          </p:nvGrpSpPr>
          <p:grpSpPr>
            <a:xfrm rot="10800000" flipH="1">
              <a:off x="25" y="392516"/>
              <a:ext cx="1927788" cy="407590"/>
              <a:chOff x="537425" y="3249175"/>
              <a:chExt cx="1774800" cy="370200"/>
            </a:xfrm>
          </p:grpSpPr>
          <p:sp>
            <p:nvSpPr>
              <p:cNvPr id="197" name="Google Shape;197;p8"/>
              <p:cNvSpPr/>
              <p:nvPr/>
            </p:nvSpPr>
            <p:spPr>
              <a:xfrm>
                <a:off x="537425" y="3249175"/>
                <a:ext cx="2940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98" name="Google Shape;198;p8"/>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99" name="Google Shape;199;p8"/>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00" name="Google Shape;200;p8"/>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01" name="Google Shape;201;p8"/>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202" name="Google Shape;202;p8"/>
            <p:cNvGrpSpPr/>
            <p:nvPr/>
          </p:nvGrpSpPr>
          <p:grpSpPr>
            <a:xfrm rot="10800000" flipH="1">
              <a:off x="21" y="-511"/>
              <a:ext cx="1927788" cy="393115"/>
              <a:chOff x="537425" y="3249175"/>
              <a:chExt cx="1774800" cy="370200"/>
            </a:xfrm>
          </p:grpSpPr>
          <p:sp>
            <p:nvSpPr>
              <p:cNvPr id="203" name="Google Shape;203;p8"/>
              <p:cNvSpPr/>
              <p:nvPr/>
            </p:nvSpPr>
            <p:spPr>
              <a:xfrm>
                <a:off x="537425" y="3249175"/>
                <a:ext cx="2940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04" name="Google Shape;204;p8"/>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05" name="Google Shape;205;p8"/>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06" name="Google Shape;206;p8"/>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07" name="Google Shape;207;p8"/>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208" name="Google Shape;208;p8"/>
            <p:cNvSpPr/>
            <p:nvPr/>
          </p:nvSpPr>
          <p:spPr>
            <a:xfrm rot="10800000" flipH="1">
              <a:off x="1927813" y="392406"/>
              <a:ext cx="402000" cy="407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209" name="Google Shape;209;p8"/>
          <p:cNvSpPr txBox="1">
            <a:spLocks noGrp="1"/>
          </p:cNvSpPr>
          <p:nvPr>
            <p:ph type="title"/>
          </p:nvPr>
        </p:nvSpPr>
        <p:spPr>
          <a:xfrm>
            <a:off x="96025" y="1206300"/>
            <a:ext cx="6507000" cy="1876200"/>
          </a:xfrm>
          <a:prstGeom prst="rect">
            <a:avLst/>
          </a:prstGeom>
        </p:spPr>
        <p:txBody>
          <a:bodyPr spcFirstLastPara="1" wrap="square" lIns="91425" tIns="91425" rIns="91425" bIns="91425" anchor="t" anchorCtr="0">
            <a:noAutofit/>
          </a:bodyPr>
          <a:lstStyle>
            <a:lvl1pPr lvl="0">
              <a:spcBef>
                <a:spcPts val="0"/>
              </a:spcBef>
              <a:spcAft>
                <a:spcPts val="0"/>
              </a:spcAft>
              <a:buNone/>
              <a:defRPr sz="3600"/>
            </a:lvl1pPr>
            <a:lvl2pPr lvl="1">
              <a:spcBef>
                <a:spcPts val="0"/>
              </a:spcBef>
              <a:spcAft>
                <a:spcPts val="0"/>
              </a:spcAft>
              <a:buClr>
                <a:schemeClr val="lt1"/>
              </a:buClr>
              <a:buSzPts val="3600"/>
              <a:buFont typeface="IBM Plex Sans"/>
              <a:buNone/>
              <a:defRPr sz="3600">
                <a:solidFill>
                  <a:schemeClr val="lt1"/>
                </a:solidFill>
              </a:defRPr>
            </a:lvl2pPr>
            <a:lvl3pPr lvl="2">
              <a:spcBef>
                <a:spcPts val="0"/>
              </a:spcBef>
              <a:spcAft>
                <a:spcPts val="0"/>
              </a:spcAft>
              <a:buClr>
                <a:schemeClr val="lt1"/>
              </a:buClr>
              <a:buSzPts val="3600"/>
              <a:buFont typeface="IBM Plex Sans"/>
              <a:buNone/>
              <a:defRPr sz="3600">
                <a:solidFill>
                  <a:schemeClr val="lt1"/>
                </a:solidFill>
              </a:defRPr>
            </a:lvl3pPr>
            <a:lvl4pPr lvl="3">
              <a:spcBef>
                <a:spcPts val="0"/>
              </a:spcBef>
              <a:spcAft>
                <a:spcPts val="0"/>
              </a:spcAft>
              <a:buClr>
                <a:schemeClr val="lt1"/>
              </a:buClr>
              <a:buSzPts val="3600"/>
              <a:buFont typeface="IBM Plex Sans"/>
              <a:buNone/>
              <a:defRPr sz="3600">
                <a:solidFill>
                  <a:schemeClr val="lt1"/>
                </a:solidFill>
              </a:defRPr>
            </a:lvl4pPr>
            <a:lvl5pPr lvl="4">
              <a:spcBef>
                <a:spcPts val="0"/>
              </a:spcBef>
              <a:spcAft>
                <a:spcPts val="0"/>
              </a:spcAft>
              <a:buClr>
                <a:schemeClr val="lt1"/>
              </a:buClr>
              <a:buSzPts val="3600"/>
              <a:buFont typeface="IBM Plex Sans"/>
              <a:buNone/>
              <a:defRPr sz="3600">
                <a:solidFill>
                  <a:schemeClr val="lt1"/>
                </a:solidFill>
              </a:defRPr>
            </a:lvl5pPr>
            <a:lvl6pPr lvl="5">
              <a:spcBef>
                <a:spcPts val="0"/>
              </a:spcBef>
              <a:spcAft>
                <a:spcPts val="0"/>
              </a:spcAft>
              <a:buClr>
                <a:schemeClr val="lt1"/>
              </a:buClr>
              <a:buSzPts val="3600"/>
              <a:buFont typeface="IBM Plex Sans"/>
              <a:buNone/>
              <a:defRPr sz="3600">
                <a:solidFill>
                  <a:schemeClr val="lt1"/>
                </a:solidFill>
              </a:defRPr>
            </a:lvl6pPr>
            <a:lvl7pPr lvl="6">
              <a:spcBef>
                <a:spcPts val="0"/>
              </a:spcBef>
              <a:spcAft>
                <a:spcPts val="0"/>
              </a:spcAft>
              <a:buClr>
                <a:schemeClr val="lt1"/>
              </a:buClr>
              <a:buSzPts val="3600"/>
              <a:buFont typeface="IBM Plex Sans"/>
              <a:buNone/>
              <a:defRPr sz="3600">
                <a:solidFill>
                  <a:schemeClr val="lt1"/>
                </a:solidFill>
              </a:defRPr>
            </a:lvl7pPr>
            <a:lvl8pPr lvl="7">
              <a:spcBef>
                <a:spcPts val="0"/>
              </a:spcBef>
              <a:spcAft>
                <a:spcPts val="0"/>
              </a:spcAft>
              <a:buClr>
                <a:schemeClr val="lt1"/>
              </a:buClr>
              <a:buSzPts val="3600"/>
              <a:buFont typeface="IBM Plex Sans"/>
              <a:buNone/>
              <a:defRPr sz="3600">
                <a:solidFill>
                  <a:schemeClr val="lt1"/>
                </a:solidFill>
              </a:defRPr>
            </a:lvl8pPr>
            <a:lvl9pPr lvl="8">
              <a:spcBef>
                <a:spcPts val="0"/>
              </a:spcBef>
              <a:spcAft>
                <a:spcPts val="0"/>
              </a:spcAft>
              <a:buClr>
                <a:schemeClr val="lt1"/>
              </a:buClr>
              <a:buSzPts val="3600"/>
              <a:buFont typeface="IBM Plex Sans"/>
              <a:buNone/>
              <a:defRPr sz="3600">
                <a:solidFill>
                  <a:schemeClr val="lt1"/>
                </a:solidFill>
              </a:defRPr>
            </a:lvl9pPr>
          </a:lstStyle>
          <a:p>
            <a:endParaRPr/>
          </a:p>
        </p:txBody>
      </p:sp>
      <p:sp>
        <p:nvSpPr>
          <p:cNvPr id="210" name="Google Shape;210;p8"/>
          <p:cNvSpPr/>
          <p:nvPr/>
        </p:nvSpPr>
        <p:spPr>
          <a:xfrm rot="386111">
            <a:off x="5422314" y="2861786"/>
            <a:ext cx="5875319" cy="1732905"/>
          </a:xfrm>
          <a:prstGeom prst="chord">
            <a:avLst>
              <a:gd name="adj1" fmla="val 2600939"/>
              <a:gd name="adj2" fmla="val 18561181"/>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11" name="Google Shape;211;p8"/>
          <p:cNvSpPr/>
          <p:nvPr/>
        </p:nvSpPr>
        <p:spPr>
          <a:xfrm rot="1800094">
            <a:off x="5534438" y="2649896"/>
            <a:ext cx="4427191" cy="1750358"/>
          </a:xfrm>
          <a:prstGeom prst="chord">
            <a:avLst>
              <a:gd name="adj1" fmla="val 837048"/>
              <a:gd name="adj2" fmla="val 19665286"/>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12" name="Google Shape;212;p8"/>
          <p:cNvSpPr txBox="1">
            <a:spLocks noGrp="1"/>
          </p:cNvSpPr>
          <p:nvPr>
            <p:ph type="title" idx="2"/>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213" name="Google Shape;213;p8"/>
          <p:cNvSpPr txBox="1">
            <a:spLocks noGrp="1"/>
          </p:cNvSpPr>
          <p:nvPr>
            <p:ph type="subTitle" idx="1"/>
          </p:nvPr>
        </p:nvSpPr>
        <p:spPr>
          <a:xfrm>
            <a:off x="115025" y="3062925"/>
            <a:ext cx="3759600" cy="1659900"/>
          </a:xfrm>
          <a:prstGeom prst="rect">
            <a:avLst/>
          </a:prstGeom>
        </p:spPr>
        <p:txBody>
          <a:bodyPr spcFirstLastPara="1" wrap="square" lIns="91425" tIns="91425" rIns="91425" bIns="91425" anchor="b" anchorCtr="0">
            <a:noAutofit/>
          </a:bodyPr>
          <a:lstStyle>
            <a:lvl1pPr lvl="0">
              <a:lnSpc>
                <a:spcPct val="115000"/>
              </a:lnSpc>
              <a:spcBef>
                <a:spcPts val="0"/>
              </a:spcBef>
              <a:spcAft>
                <a:spcPts val="0"/>
              </a:spcAft>
              <a:buClr>
                <a:schemeClr val="lt1"/>
              </a:buClr>
              <a:buSzPts val="1000"/>
              <a:buFont typeface="Sora"/>
              <a:buNone/>
              <a:defRPr sz="1000"/>
            </a:lvl1pPr>
            <a:lvl2pPr lvl="1">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2pPr>
            <a:lvl3pPr lvl="2">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3pPr>
            <a:lvl4pPr lvl="3">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4pPr>
            <a:lvl5pPr lvl="4">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5pPr>
            <a:lvl6pPr lvl="5">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6pPr>
            <a:lvl7pPr lvl="6">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7pPr>
            <a:lvl8pPr lvl="7">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8pPr>
            <a:lvl9pPr lvl="8">
              <a:lnSpc>
                <a:spcPct val="115000"/>
              </a:lnSpc>
              <a:spcBef>
                <a:spcPts val="1000"/>
              </a:spcBef>
              <a:spcAft>
                <a:spcPts val="100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214" name="Google Shape;214;p8"/>
          <p:cNvSpPr txBox="1">
            <a:spLocks noGrp="1"/>
          </p:cNvSpPr>
          <p:nvPr>
            <p:ph type="title" idx="3"/>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LANK_1_1_1_1_1_1_1_1_1_1_10">
    <p:spTree>
      <p:nvGrpSpPr>
        <p:cNvPr id="1" name="Shape 215"/>
        <p:cNvGrpSpPr/>
        <p:nvPr/>
      </p:nvGrpSpPr>
      <p:grpSpPr>
        <a:xfrm>
          <a:off x="0" y="0"/>
          <a:ext cx="0" cy="0"/>
          <a:chOff x="0" y="0"/>
          <a:chExt cx="0" cy="0"/>
        </a:xfrm>
      </p:grpSpPr>
      <p:sp>
        <p:nvSpPr>
          <p:cNvPr id="216" name="Google Shape;216;p9"/>
          <p:cNvSpPr/>
          <p:nvPr/>
        </p:nvSpPr>
        <p:spPr>
          <a:xfrm rot="-900031" flipH="1">
            <a:off x="1792020" y="1182391"/>
            <a:ext cx="5560068" cy="1963507"/>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17" name="Google Shape;217;p9"/>
          <p:cNvSpPr/>
          <p:nvPr/>
        </p:nvSpPr>
        <p:spPr>
          <a:xfrm rot="10800000">
            <a:off x="1792025" y="1182400"/>
            <a:ext cx="5559900" cy="1963500"/>
          </a:xfrm>
          <a:prstGeom prst="ellipse">
            <a:avLst/>
          </a:prstGeom>
          <a:gradFill>
            <a:gsLst>
              <a:gs pos="0">
                <a:schemeClr val="accent2"/>
              </a:gs>
              <a:gs pos="37000">
                <a:schemeClr val="lt2"/>
              </a:gs>
              <a:gs pos="92000">
                <a:schemeClr val="accent1"/>
              </a:gs>
              <a:gs pos="100000">
                <a:schemeClr val="accent1"/>
              </a:gs>
            </a:gsLst>
            <a:lin ang="10800025"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18" name="Google Shape;218;p9"/>
          <p:cNvSpPr txBox="1">
            <a:spLocks noGrp="1"/>
          </p:cNvSpPr>
          <p:nvPr>
            <p:ph type="body" idx="1"/>
          </p:nvPr>
        </p:nvSpPr>
        <p:spPr>
          <a:xfrm>
            <a:off x="2351750" y="3857450"/>
            <a:ext cx="4346700" cy="4527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lt1"/>
              </a:buClr>
              <a:buSzPts val="1200"/>
              <a:buFont typeface="Sora"/>
              <a:buChar char="●"/>
              <a:defRPr/>
            </a:lvl1pPr>
            <a:lvl2pPr marL="914400" lvl="1" indent="-304800">
              <a:spcBef>
                <a:spcPts val="0"/>
              </a:spcBef>
              <a:spcAft>
                <a:spcPts val="0"/>
              </a:spcAft>
              <a:buClr>
                <a:schemeClr val="lt1"/>
              </a:buClr>
              <a:buSzPts val="1200"/>
              <a:buFont typeface="Sora"/>
              <a:buChar char="○"/>
              <a:defRPr/>
            </a:lvl2pPr>
            <a:lvl3pPr marL="1371600" lvl="2" indent="-304800">
              <a:spcBef>
                <a:spcPts val="0"/>
              </a:spcBef>
              <a:spcAft>
                <a:spcPts val="0"/>
              </a:spcAft>
              <a:buClr>
                <a:schemeClr val="lt1"/>
              </a:buClr>
              <a:buSzPts val="1200"/>
              <a:buFont typeface="Sora"/>
              <a:buChar char="■"/>
              <a:defRPr/>
            </a:lvl3pPr>
            <a:lvl4pPr marL="1828800" lvl="3" indent="-304800">
              <a:spcBef>
                <a:spcPts val="0"/>
              </a:spcBef>
              <a:spcAft>
                <a:spcPts val="0"/>
              </a:spcAft>
              <a:buClr>
                <a:schemeClr val="lt1"/>
              </a:buClr>
              <a:buSzPts val="1200"/>
              <a:buFont typeface="Sora"/>
              <a:buChar char="●"/>
              <a:defRPr/>
            </a:lvl4pPr>
            <a:lvl5pPr marL="2286000" lvl="4" indent="-304800">
              <a:spcBef>
                <a:spcPts val="0"/>
              </a:spcBef>
              <a:spcAft>
                <a:spcPts val="0"/>
              </a:spcAft>
              <a:buClr>
                <a:schemeClr val="lt1"/>
              </a:buClr>
              <a:buSzPts val="1200"/>
              <a:buFont typeface="Sora"/>
              <a:buChar char="○"/>
              <a:defRPr/>
            </a:lvl5pPr>
            <a:lvl6pPr marL="2743200" lvl="5" indent="-304800">
              <a:spcBef>
                <a:spcPts val="0"/>
              </a:spcBef>
              <a:spcAft>
                <a:spcPts val="0"/>
              </a:spcAft>
              <a:buClr>
                <a:schemeClr val="lt1"/>
              </a:buClr>
              <a:buSzPts val="1200"/>
              <a:buFont typeface="Sora"/>
              <a:buChar char="■"/>
              <a:defRPr/>
            </a:lvl6pPr>
            <a:lvl7pPr marL="3200400" lvl="6" indent="-304800">
              <a:spcBef>
                <a:spcPts val="0"/>
              </a:spcBef>
              <a:spcAft>
                <a:spcPts val="0"/>
              </a:spcAft>
              <a:buClr>
                <a:schemeClr val="lt1"/>
              </a:buClr>
              <a:buSzPts val="1200"/>
              <a:buFont typeface="Sora"/>
              <a:buChar char="●"/>
              <a:defRPr/>
            </a:lvl7pPr>
            <a:lvl8pPr marL="3657600" lvl="7" indent="-304800">
              <a:spcBef>
                <a:spcPts val="0"/>
              </a:spcBef>
              <a:spcAft>
                <a:spcPts val="0"/>
              </a:spcAft>
              <a:buClr>
                <a:schemeClr val="lt1"/>
              </a:buClr>
              <a:buSzPts val="1200"/>
              <a:buFont typeface="Sora"/>
              <a:buChar char="○"/>
              <a:defRPr/>
            </a:lvl8pPr>
            <a:lvl9pPr marL="4114800" lvl="8" indent="-304800">
              <a:spcBef>
                <a:spcPts val="0"/>
              </a:spcBef>
              <a:spcAft>
                <a:spcPts val="0"/>
              </a:spcAft>
              <a:buClr>
                <a:schemeClr val="lt1"/>
              </a:buClr>
              <a:buSzPts val="1200"/>
              <a:buFont typeface="Sora"/>
              <a:buChar char="■"/>
              <a:defRPr/>
            </a:lvl9pPr>
          </a:lstStyle>
          <a:p>
            <a:endParaRPr/>
          </a:p>
        </p:txBody>
      </p:sp>
      <p:sp>
        <p:nvSpPr>
          <p:cNvPr id="219" name="Google Shape;219;p9"/>
          <p:cNvSpPr txBox="1">
            <a:spLocks noGrp="1"/>
          </p:cNvSpPr>
          <p:nvPr>
            <p:ph type="title" hasCustomPrompt="1"/>
          </p:nvPr>
        </p:nvSpPr>
        <p:spPr>
          <a:xfrm>
            <a:off x="2662050" y="1182350"/>
            <a:ext cx="3819900" cy="1963500"/>
          </a:xfrm>
          <a:prstGeom prst="rect">
            <a:avLst/>
          </a:prstGeom>
        </p:spPr>
        <p:txBody>
          <a:bodyPr spcFirstLastPara="1" wrap="square" lIns="91425" tIns="91425" rIns="91425" bIns="91425" anchor="t" anchorCtr="0">
            <a:spAutoFit/>
          </a:bodyPr>
          <a:lstStyle>
            <a:lvl1pPr lvl="0" algn="ctr">
              <a:spcBef>
                <a:spcPts val="0"/>
              </a:spcBef>
              <a:spcAft>
                <a:spcPts val="0"/>
              </a:spcAft>
              <a:buClr>
                <a:schemeClr val="lt1"/>
              </a:buClr>
              <a:buSzPts val="5500"/>
              <a:buFont typeface="IBM Plex Sans"/>
              <a:buNone/>
              <a:defRPr sz="5500"/>
            </a:lvl1pPr>
            <a:lvl2pPr lvl="1" algn="ctr">
              <a:spcBef>
                <a:spcPts val="0"/>
              </a:spcBef>
              <a:spcAft>
                <a:spcPts val="0"/>
              </a:spcAft>
              <a:buClr>
                <a:schemeClr val="lt1"/>
              </a:buClr>
              <a:buSzPts val="5500"/>
              <a:buFont typeface="IBM Plex Sans"/>
              <a:buNone/>
              <a:defRPr sz="5500">
                <a:solidFill>
                  <a:schemeClr val="lt1"/>
                </a:solidFill>
              </a:defRPr>
            </a:lvl2pPr>
            <a:lvl3pPr lvl="2" algn="ctr">
              <a:spcBef>
                <a:spcPts val="0"/>
              </a:spcBef>
              <a:spcAft>
                <a:spcPts val="0"/>
              </a:spcAft>
              <a:buClr>
                <a:schemeClr val="lt1"/>
              </a:buClr>
              <a:buSzPts val="5500"/>
              <a:buFont typeface="IBM Plex Sans"/>
              <a:buNone/>
              <a:defRPr sz="5500">
                <a:solidFill>
                  <a:schemeClr val="lt1"/>
                </a:solidFill>
              </a:defRPr>
            </a:lvl3pPr>
            <a:lvl4pPr lvl="3" algn="ctr">
              <a:spcBef>
                <a:spcPts val="0"/>
              </a:spcBef>
              <a:spcAft>
                <a:spcPts val="0"/>
              </a:spcAft>
              <a:buClr>
                <a:schemeClr val="lt1"/>
              </a:buClr>
              <a:buSzPts val="5500"/>
              <a:buFont typeface="IBM Plex Sans"/>
              <a:buNone/>
              <a:defRPr sz="5500">
                <a:solidFill>
                  <a:schemeClr val="lt1"/>
                </a:solidFill>
              </a:defRPr>
            </a:lvl4pPr>
            <a:lvl5pPr lvl="4" algn="ctr">
              <a:spcBef>
                <a:spcPts val="0"/>
              </a:spcBef>
              <a:spcAft>
                <a:spcPts val="0"/>
              </a:spcAft>
              <a:buClr>
                <a:schemeClr val="lt1"/>
              </a:buClr>
              <a:buSzPts val="5500"/>
              <a:buFont typeface="IBM Plex Sans"/>
              <a:buNone/>
              <a:defRPr sz="5500">
                <a:solidFill>
                  <a:schemeClr val="lt1"/>
                </a:solidFill>
              </a:defRPr>
            </a:lvl5pPr>
            <a:lvl6pPr lvl="5" algn="ctr">
              <a:spcBef>
                <a:spcPts val="0"/>
              </a:spcBef>
              <a:spcAft>
                <a:spcPts val="0"/>
              </a:spcAft>
              <a:buClr>
                <a:schemeClr val="lt1"/>
              </a:buClr>
              <a:buSzPts val="5500"/>
              <a:buFont typeface="IBM Plex Sans"/>
              <a:buNone/>
              <a:defRPr sz="5500">
                <a:solidFill>
                  <a:schemeClr val="lt1"/>
                </a:solidFill>
              </a:defRPr>
            </a:lvl6pPr>
            <a:lvl7pPr lvl="6" algn="ctr">
              <a:spcBef>
                <a:spcPts val="0"/>
              </a:spcBef>
              <a:spcAft>
                <a:spcPts val="0"/>
              </a:spcAft>
              <a:buClr>
                <a:schemeClr val="lt1"/>
              </a:buClr>
              <a:buSzPts val="5500"/>
              <a:buFont typeface="IBM Plex Sans"/>
              <a:buNone/>
              <a:defRPr sz="5500">
                <a:solidFill>
                  <a:schemeClr val="lt1"/>
                </a:solidFill>
              </a:defRPr>
            </a:lvl7pPr>
            <a:lvl8pPr lvl="7" algn="ctr">
              <a:spcBef>
                <a:spcPts val="0"/>
              </a:spcBef>
              <a:spcAft>
                <a:spcPts val="0"/>
              </a:spcAft>
              <a:buClr>
                <a:schemeClr val="lt1"/>
              </a:buClr>
              <a:buSzPts val="5500"/>
              <a:buFont typeface="IBM Plex Sans"/>
              <a:buNone/>
              <a:defRPr sz="5500">
                <a:solidFill>
                  <a:schemeClr val="lt1"/>
                </a:solidFill>
              </a:defRPr>
            </a:lvl8pPr>
            <a:lvl9pPr lvl="8" algn="ctr">
              <a:spcBef>
                <a:spcPts val="0"/>
              </a:spcBef>
              <a:spcAft>
                <a:spcPts val="0"/>
              </a:spcAft>
              <a:buClr>
                <a:schemeClr val="lt1"/>
              </a:buClr>
              <a:buSzPts val="5500"/>
              <a:buFont typeface="IBM Plex Sans"/>
              <a:buNone/>
              <a:defRPr sz="5500">
                <a:solidFill>
                  <a:schemeClr val="lt1"/>
                </a:solidFill>
              </a:defRPr>
            </a:lvl9pPr>
          </a:lstStyle>
          <a:p>
            <a:r>
              <a:t>xx%</a:t>
            </a:r>
          </a:p>
        </p:txBody>
      </p:sp>
      <p:sp>
        <p:nvSpPr>
          <p:cNvPr id="220" name="Google Shape;220;p9"/>
          <p:cNvSpPr/>
          <p:nvPr/>
        </p:nvSpPr>
        <p:spPr>
          <a:xfrm rot="900031" flipH="1">
            <a:off x="1791931" y="1182353"/>
            <a:ext cx="5560068" cy="1963507"/>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 Alt 2">
  <p:cSld name="BLANK_1_1_1_1_1_1_1_1_1_1_9">
    <p:spTree>
      <p:nvGrpSpPr>
        <p:cNvPr id="1" name="Shape 221"/>
        <p:cNvGrpSpPr/>
        <p:nvPr/>
      </p:nvGrpSpPr>
      <p:grpSpPr>
        <a:xfrm>
          <a:off x="0" y="0"/>
          <a:ext cx="0" cy="0"/>
          <a:chOff x="0" y="0"/>
          <a:chExt cx="0" cy="0"/>
        </a:xfrm>
      </p:grpSpPr>
      <p:grpSp>
        <p:nvGrpSpPr>
          <p:cNvPr id="222" name="Google Shape;222;p10"/>
          <p:cNvGrpSpPr/>
          <p:nvPr/>
        </p:nvGrpSpPr>
        <p:grpSpPr>
          <a:xfrm flipH="1">
            <a:off x="3212200" y="0"/>
            <a:ext cx="1851000" cy="1225325"/>
            <a:chOff x="461225" y="3875100"/>
            <a:chExt cx="1851000" cy="1225325"/>
          </a:xfrm>
        </p:grpSpPr>
        <p:grpSp>
          <p:nvGrpSpPr>
            <p:cNvPr id="223" name="Google Shape;223;p10"/>
            <p:cNvGrpSpPr/>
            <p:nvPr/>
          </p:nvGrpSpPr>
          <p:grpSpPr>
            <a:xfrm>
              <a:off x="461225" y="3875100"/>
              <a:ext cx="1851000" cy="114600"/>
              <a:chOff x="461225" y="3504775"/>
              <a:chExt cx="1851000" cy="114600"/>
            </a:xfrm>
          </p:grpSpPr>
          <p:sp>
            <p:nvSpPr>
              <p:cNvPr id="224" name="Google Shape;224;p10"/>
              <p:cNvSpPr/>
              <p:nvPr/>
            </p:nvSpPr>
            <p:spPr>
              <a:xfrm>
                <a:off x="4612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25" name="Google Shape;225;p10"/>
              <p:cNvSpPr/>
              <p:nvPr/>
            </p:nvSpPr>
            <p:spPr>
              <a:xfrm>
                <a:off x="8314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26" name="Google Shape;226;p10"/>
              <p:cNvSpPr/>
              <p:nvPr/>
            </p:nvSpPr>
            <p:spPr>
              <a:xfrm>
                <a:off x="12016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27" name="Google Shape;227;p10"/>
              <p:cNvSpPr/>
              <p:nvPr/>
            </p:nvSpPr>
            <p:spPr>
              <a:xfrm>
                <a:off x="15718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28" name="Google Shape;228;p10"/>
              <p:cNvSpPr/>
              <p:nvPr/>
            </p:nvSpPr>
            <p:spPr>
              <a:xfrm>
                <a:off x="19420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229" name="Google Shape;229;p10"/>
            <p:cNvGrpSpPr/>
            <p:nvPr/>
          </p:nvGrpSpPr>
          <p:grpSpPr>
            <a:xfrm>
              <a:off x="461225" y="3989700"/>
              <a:ext cx="1480800" cy="1110725"/>
              <a:chOff x="461225" y="3249175"/>
              <a:chExt cx="1480800" cy="1110725"/>
            </a:xfrm>
          </p:grpSpPr>
          <p:sp>
            <p:nvSpPr>
              <p:cNvPr id="230" name="Google Shape;230;p10"/>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31" name="Google Shape;231;p10"/>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32" name="Google Shape;232;p10"/>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33" name="Google Shape;233;p10"/>
              <p:cNvSpPr/>
              <p:nvPr/>
            </p:nvSpPr>
            <p:spPr>
              <a:xfrm>
                <a:off x="1201625" y="3989700"/>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234" name="Google Shape;234;p10"/>
            <p:cNvGrpSpPr/>
            <p:nvPr/>
          </p:nvGrpSpPr>
          <p:grpSpPr>
            <a:xfrm>
              <a:off x="831425" y="4360025"/>
              <a:ext cx="1480800" cy="370200"/>
              <a:chOff x="831425" y="3249175"/>
              <a:chExt cx="1480800" cy="370200"/>
            </a:xfrm>
          </p:grpSpPr>
          <p:sp>
            <p:nvSpPr>
              <p:cNvPr id="235" name="Google Shape;235;p10"/>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36" name="Google Shape;236;p10"/>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37" name="Google Shape;237;p10"/>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38" name="Google Shape;238;p10"/>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239" name="Google Shape;239;p10"/>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240" name="Google Shape;240;p10"/>
          <p:cNvSpPr txBox="1">
            <a:spLocks noGrp="1"/>
          </p:cNvSpPr>
          <p:nvPr>
            <p:ph type="title" idx="2"/>
          </p:nvPr>
        </p:nvSpPr>
        <p:spPr>
          <a:xfrm>
            <a:off x="115025" y="502775"/>
            <a:ext cx="5829000" cy="12006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241" name="Google Shape;241;p10"/>
          <p:cNvSpPr txBox="1">
            <a:spLocks noGrp="1"/>
          </p:cNvSpPr>
          <p:nvPr>
            <p:ph type="title" idx="3"/>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body" idx="1"/>
          </p:nvPr>
        </p:nvSpPr>
        <p:spPr>
          <a:xfrm>
            <a:off x="228600" y="1452125"/>
            <a:ext cx="5760600" cy="3460200"/>
          </a:xfrm>
          <a:prstGeom prst="rect">
            <a:avLst/>
          </a:prstGeom>
          <a:noFill/>
          <a:ln>
            <a:noFill/>
          </a:ln>
        </p:spPr>
        <p:txBody>
          <a:bodyPr spcFirstLastPara="1" wrap="square" lIns="91425" tIns="91425" rIns="91425" bIns="91425" anchor="t" anchorCtr="0">
            <a:spAutoFit/>
          </a:bodyPr>
          <a:lstStyle>
            <a:lvl1pPr marL="457200" lvl="0" indent="-304800">
              <a:lnSpc>
                <a:spcPct val="115000"/>
              </a:lnSpc>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1pPr>
            <a:lvl2pPr marL="914400" lvl="1" indent="-304800">
              <a:lnSpc>
                <a:spcPct val="115000"/>
              </a:lnSpc>
              <a:spcBef>
                <a:spcPts val="800"/>
              </a:spcBef>
              <a:spcAft>
                <a:spcPts val="0"/>
              </a:spcAft>
              <a:buClr>
                <a:schemeClr val="lt1"/>
              </a:buClr>
              <a:buSzPts val="1200"/>
              <a:buFont typeface="Sora"/>
              <a:buChar char="○"/>
              <a:defRPr sz="1200">
                <a:solidFill>
                  <a:schemeClr val="lt1"/>
                </a:solidFill>
                <a:latin typeface="Sora"/>
                <a:ea typeface="Sora"/>
                <a:cs typeface="Sora"/>
                <a:sym typeface="Sora"/>
              </a:defRPr>
            </a:lvl2pPr>
            <a:lvl3pPr marL="1371600" lvl="2" indent="-304800">
              <a:lnSpc>
                <a:spcPct val="115000"/>
              </a:lnSpc>
              <a:spcBef>
                <a:spcPts val="800"/>
              </a:spcBef>
              <a:spcAft>
                <a:spcPts val="0"/>
              </a:spcAft>
              <a:buClr>
                <a:schemeClr val="lt1"/>
              </a:buClr>
              <a:buSzPts val="1200"/>
              <a:buFont typeface="Sora"/>
              <a:buChar char="■"/>
              <a:defRPr sz="1200">
                <a:solidFill>
                  <a:schemeClr val="lt1"/>
                </a:solidFill>
                <a:latin typeface="Sora"/>
                <a:ea typeface="Sora"/>
                <a:cs typeface="Sora"/>
                <a:sym typeface="Sora"/>
              </a:defRPr>
            </a:lvl3pPr>
            <a:lvl4pPr marL="1828800" lvl="3" indent="-304800">
              <a:lnSpc>
                <a:spcPct val="115000"/>
              </a:lnSpc>
              <a:spcBef>
                <a:spcPts val="800"/>
              </a:spcBef>
              <a:spcAft>
                <a:spcPts val="0"/>
              </a:spcAft>
              <a:buClr>
                <a:schemeClr val="lt1"/>
              </a:buClr>
              <a:buSzPts val="1200"/>
              <a:buFont typeface="Sora"/>
              <a:buChar char="●"/>
              <a:defRPr sz="1200">
                <a:solidFill>
                  <a:schemeClr val="lt1"/>
                </a:solidFill>
                <a:latin typeface="Sora"/>
                <a:ea typeface="Sora"/>
                <a:cs typeface="Sora"/>
                <a:sym typeface="Sora"/>
              </a:defRPr>
            </a:lvl4pPr>
            <a:lvl5pPr marL="2286000" lvl="4" indent="-304800">
              <a:lnSpc>
                <a:spcPct val="115000"/>
              </a:lnSpc>
              <a:spcBef>
                <a:spcPts val="800"/>
              </a:spcBef>
              <a:spcAft>
                <a:spcPts val="0"/>
              </a:spcAft>
              <a:buClr>
                <a:schemeClr val="lt1"/>
              </a:buClr>
              <a:buSzPts val="1200"/>
              <a:buFont typeface="Sora"/>
              <a:buChar char="○"/>
              <a:defRPr sz="1200">
                <a:solidFill>
                  <a:schemeClr val="lt1"/>
                </a:solidFill>
                <a:latin typeface="Sora"/>
                <a:ea typeface="Sora"/>
                <a:cs typeface="Sora"/>
                <a:sym typeface="Sora"/>
              </a:defRPr>
            </a:lvl5pPr>
            <a:lvl6pPr marL="2743200" lvl="5" indent="-304800">
              <a:lnSpc>
                <a:spcPct val="115000"/>
              </a:lnSpc>
              <a:spcBef>
                <a:spcPts val="800"/>
              </a:spcBef>
              <a:spcAft>
                <a:spcPts val="0"/>
              </a:spcAft>
              <a:buClr>
                <a:schemeClr val="lt1"/>
              </a:buClr>
              <a:buSzPts val="1200"/>
              <a:buFont typeface="Sora"/>
              <a:buChar char="■"/>
              <a:defRPr sz="1200">
                <a:solidFill>
                  <a:schemeClr val="lt1"/>
                </a:solidFill>
                <a:latin typeface="Sora"/>
                <a:ea typeface="Sora"/>
                <a:cs typeface="Sora"/>
                <a:sym typeface="Sora"/>
              </a:defRPr>
            </a:lvl6pPr>
            <a:lvl7pPr marL="3200400" lvl="6" indent="-304800">
              <a:lnSpc>
                <a:spcPct val="115000"/>
              </a:lnSpc>
              <a:spcBef>
                <a:spcPts val="800"/>
              </a:spcBef>
              <a:spcAft>
                <a:spcPts val="0"/>
              </a:spcAft>
              <a:buClr>
                <a:schemeClr val="lt1"/>
              </a:buClr>
              <a:buSzPts val="1200"/>
              <a:buFont typeface="Sora"/>
              <a:buChar char="●"/>
              <a:defRPr sz="1200">
                <a:solidFill>
                  <a:schemeClr val="lt1"/>
                </a:solidFill>
                <a:latin typeface="Sora"/>
                <a:ea typeface="Sora"/>
                <a:cs typeface="Sora"/>
                <a:sym typeface="Sora"/>
              </a:defRPr>
            </a:lvl7pPr>
            <a:lvl8pPr marL="3657600" lvl="7" indent="-304800">
              <a:lnSpc>
                <a:spcPct val="115000"/>
              </a:lnSpc>
              <a:spcBef>
                <a:spcPts val="800"/>
              </a:spcBef>
              <a:spcAft>
                <a:spcPts val="0"/>
              </a:spcAft>
              <a:buClr>
                <a:schemeClr val="lt1"/>
              </a:buClr>
              <a:buSzPts val="1200"/>
              <a:buFont typeface="Sora"/>
              <a:buChar char="○"/>
              <a:defRPr sz="1200">
                <a:solidFill>
                  <a:schemeClr val="lt1"/>
                </a:solidFill>
                <a:latin typeface="Sora"/>
                <a:ea typeface="Sora"/>
                <a:cs typeface="Sora"/>
                <a:sym typeface="Sora"/>
              </a:defRPr>
            </a:lvl8pPr>
            <a:lvl9pPr marL="4114800" lvl="8" indent="-304800">
              <a:lnSpc>
                <a:spcPct val="115000"/>
              </a:lnSpc>
              <a:spcBef>
                <a:spcPts val="800"/>
              </a:spcBef>
              <a:spcAft>
                <a:spcPts val="800"/>
              </a:spcAft>
              <a:buClr>
                <a:schemeClr val="lt1"/>
              </a:buClr>
              <a:buSzPts val="1200"/>
              <a:buFont typeface="Sora"/>
              <a:buChar char="■"/>
              <a:defRPr sz="1200">
                <a:solidFill>
                  <a:schemeClr val="lt1"/>
                </a:solidFill>
                <a:latin typeface="Sora"/>
                <a:ea typeface="Sora"/>
                <a:cs typeface="Sora"/>
                <a:sym typeface="Sora"/>
              </a:defRPr>
            </a:lvl9pPr>
          </a:lstStyle>
          <a:p>
            <a:endParaRPr/>
          </a:p>
        </p:txBody>
      </p:sp>
      <p:sp>
        <p:nvSpPr>
          <p:cNvPr id="7" name="Google Shape;7;p1"/>
          <p:cNvSpPr txBox="1">
            <a:spLocks noGrp="1"/>
          </p:cNvSpPr>
          <p:nvPr>
            <p:ph type="title"/>
          </p:nvPr>
        </p:nvSpPr>
        <p:spPr>
          <a:xfrm>
            <a:off x="402800" y="197225"/>
            <a:ext cx="6537900" cy="12549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3000"/>
              <a:buFont typeface="IBM Plex Sans"/>
              <a:buNone/>
              <a:defRPr sz="3000">
                <a:solidFill>
                  <a:schemeClr val="lt1"/>
                </a:solidFill>
                <a:latin typeface="IBM Plex Sans"/>
                <a:ea typeface="IBM Plex Sans"/>
                <a:cs typeface="IBM Plex Sans"/>
                <a:sym typeface="IBM Plex Sans"/>
              </a:defRPr>
            </a:lvl1pPr>
            <a:lvl2pPr lvl="1">
              <a:spcBef>
                <a:spcPts val="0"/>
              </a:spcBef>
              <a:spcAft>
                <a:spcPts val="0"/>
              </a:spcAft>
              <a:buSzPts val="3000"/>
              <a:buFont typeface="IBM Plex Sans"/>
              <a:buNone/>
              <a:defRPr sz="3000">
                <a:latin typeface="IBM Plex Sans"/>
                <a:ea typeface="IBM Plex Sans"/>
                <a:cs typeface="IBM Plex Sans"/>
                <a:sym typeface="IBM Plex Sans"/>
              </a:defRPr>
            </a:lvl2pPr>
            <a:lvl3pPr lvl="2">
              <a:spcBef>
                <a:spcPts val="0"/>
              </a:spcBef>
              <a:spcAft>
                <a:spcPts val="0"/>
              </a:spcAft>
              <a:buSzPts val="3000"/>
              <a:buFont typeface="IBM Plex Sans"/>
              <a:buNone/>
              <a:defRPr sz="3000">
                <a:latin typeface="IBM Plex Sans"/>
                <a:ea typeface="IBM Plex Sans"/>
                <a:cs typeface="IBM Plex Sans"/>
                <a:sym typeface="IBM Plex Sans"/>
              </a:defRPr>
            </a:lvl3pPr>
            <a:lvl4pPr lvl="3">
              <a:spcBef>
                <a:spcPts val="0"/>
              </a:spcBef>
              <a:spcAft>
                <a:spcPts val="0"/>
              </a:spcAft>
              <a:buSzPts val="3000"/>
              <a:buFont typeface="IBM Plex Sans"/>
              <a:buNone/>
              <a:defRPr sz="3000">
                <a:latin typeface="IBM Plex Sans"/>
                <a:ea typeface="IBM Plex Sans"/>
                <a:cs typeface="IBM Plex Sans"/>
                <a:sym typeface="IBM Plex Sans"/>
              </a:defRPr>
            </a:lvl4pPr>
            <a:lvl5pPr lvl="4">
              <a:spcBef>
                <a:spcPts val="0"/>
              </a:spcBef>
              <a:spcAft>
                <a:spcPts val="0"/>
              </a:spcAft>
              <a:buSzPts val="3000"/>
              <a:buFont typeface="IBM Plex Sans"/>
              <a:buNone/>
              <a:defRPr sz="3000">
                <a:latin typeface="IBM Plex Sans"/>
                <a:ea typeface="IBM Plex Sans"/>
                <a:cs typeface="IBM Plex Sans"/>
                <a:sym typeface="IBM Plex Sans"/>
              </a:defRPr>
            </a:lvl5pPr>
            <a:lvl6pPr lvl="5">
              <a:spcBef>
                <a:spcPts val="0"/>
              </a:spcBef>
              <a:spcAft>
                <a:spcPts val="0"/>
              </a:spcAft>
              <a:buSzPts val="3000"/>
              <a:buFont typeface="IBM Plex Sans"/>
              <a:buNone/>
              <a:defRPr sz="3000">
                <a:latin typeface="IBM Plex Sans"/>
                <a:ea typeface="IBM Plex Sans"/>
                <a:cs typeface="IBM Plex Sans"/>
                <a:sym typeface="IBM Plex Sans"/>
              </a:defRPr>
            </a:lvl6pPr>
            <a:lvl7pPr lvl="6">
              <a:spcBef>
                <a:spcPts val="0"/>
              </a:spcBef>
              <a:spcAft>
                <a:spcPts val="0"/>
              </a:spcAft>
              <a:buSzPts val="3000"/>
              <a:buFont typeface="IBM Plex Sans"/>
              <a:buNone/>
              <a:defRPr sz="3000">
                <a:latin typeface="IBM Plex Sans"/>
                <a:ea typeface="IBM Plex Sans"/>
                <a:cs typeface="IBM Plex Sans"/>
                <a:sym typeface="IBM Plex Sans"/>
              </a:defRPr>
            </a:lvl7pPr>
            <a:lvl8pPr lvl="7">
              <a:spcBef>
                <a:spcPts val="0"/>
              </a:spcBef>
              <a:spcAft>
                <a:spcPts val="0"/>
              </a:spcAft>
              <a:buSzPts val="3000"/>
              <a:buFont typeface="IBM Plex Sans"/>
              <a:buNone/>
              <a:defRPr sz="3000">
                <a:latin typeface="IBM Plex Sans"/>
                <a:ea typeface="IBM Plex Sans"/>
                <a:cs typeface="IBM Plex Sans"/>
                <a:sym typeface="IBM Plex Sans"/>
              </a:defRPr>
            </a:lvl8pPr>
            <a:lvl9pPr lvl="8">
              <a:spcBef>
                <a:spcPts val="0"/>
              </a:spcBef>
              <a:spcAft>
                <a:spcPts val="0"/>
              </a:spcAft>
              <a:buSzPts val="3000"/>
              <a:buFont typeface="IBM Plex Sans"/>
              <a:buNone/>
              <a:defRPr sz="3000">
                <a:latin typeface="IBM Plex Sans"/>
                <a:ea typeface="IBM Plex Sans"/>
                <a:cs typeface="IBM Plex Sans"/>
                <a:sym typeface="IBM Plex Sans"/>
              </a:defRPr>
            </a:lvl9pPr>
          </a:lstStyle>
          <a:p>
            <a:endParaRPr/>
          </a:p>
        </p:txBody>
      </p:sp>
      <p:sp>
        <p:nvSpPr>
          <p:cNvPr id="8" name="Google Shape;8;p1"/>
          <p:cNvSpPr txBox="1">
            <a:spLocks noGrp="1"/>
          </p:cNvSpPr>
          <p:nvPr>
            <p:ph type="body" idx="2"/>
          </p:nvPr>
        </p:nvSpPr>
        <p:spPr>
          <a:xfrm>
            <a:off x="3439325" y="1502775"/>
            <a:ext cx="5344800" cy="2439900"/>
          </a:xfrm>
          <a:prstGeom prst="rect">
            <a:avLst/>
          </a:prstGeom>
          <a:noFill/>
          <a:ln>
            <a:noFill/>
          </a:ln>
        </p:spPr>
        <p:txBody>
          <a:bodyPr spcFirstLastPara="1" wrap="square" lIns="91425" tIns="91425" rIns="91425" bIns="91425" anchor="t" anchorCtr="0">
            <a:noAutofit/>
          </a:bodyPr>
          <a:lstStyle>
            <a:lvl1pPr marL="457200" lvl="0"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1pPr>
            <a:lvl2pPr marL="914400" lvl="1"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2pPr>
            <a:lvl3pPr marL="1371600" lvl="2"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3pPr>
            <a:lvl4pPr marL="1828800" lvl="3"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4pPr>
            <a:lvl5pPr marL="2286000" lvl="4"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5pPr>
            <a:lvl6pPr marL="2743200" lvl="5"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6pPr>
            <a:lvl7pPr marL="3200400" lvl="6"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7pPr>
            <a:lvl8pPr marL="3657600" lvl="7"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8pPr>
            <a:lvl9pPr marL="4114800" lvl="8"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5616">
          <p15:clr>
            <a:srgbClr val="E46962"/>
          </p15:clr>
        </p15:guide>
        <p15:guide id="2" pos="144">
          <p15:clr>
            <a:srgbClr val="E46962"/>
          </p15:clr>
        </p15:guide>
        <p15:guide id="3" orient="horz" pos="144">
          <p15:clr>
            <a:srgbClr val="E46962"/>
          </p15:clr>
        </p15:guide>
        <p15:guide id="4" orient="horz" pos="3094">
          <p15:clr>
            <a:srgbClr val="E46962"/>
          </p15:clr>
        </p15:guide>
        <p15:guide id="5" pos="2850">
          <p15:clr>
            <a:srgbClr val="E46962"/>
          </p15:clr>
        </p15:guide>
        <p15:guide id="6" pos="2910">
          <p15:clr>
            <a:srgbClr val="E46962"/>
          </p15:clr>
        </p15:guide>
        <p15:guide id="7" pos="1468">
          <p15:clr>
            <a:srgbClr val="E46962"/>
          </p15:clr>
        </p15:guide>
        <p15:guide id="8" pos="1527">
          <p15:clr>
            <a:srgbClr val="E46962"/>
          </p15:clr>
        </p15:guide>
        <p15:guide id="9" pos="4226">
          <p15:clr>
            <a:srgbClr val="E46962"/>
          </p15:clr>
        </p15:guide>
        <p15:guide id="10" pos="4285">
          <p15:clr>
            <a:srgbClr val="E46962"/>
          </p15:clr>
        </p15:guide>
        <p15:guide id="11" pos="3773">
          <p15:clr>
            <a:srgbClr val="E46962"/>
          </p15:clr>
        </p15:guide>
        <p15:guide id="12" pos="3830">
          <p15:clr>
            <a:srgbClr val="E46962"/>
          </p15:clr>
        </p15:guide>
        <p15:guide id="13" pos="1930">
          <p15:clr>
            <a:srgbClr val="E46962"/>
          </p15:clr>
        </p15:guide>
        <p15:guide id="14" pos="1987">
          <p15:clr>
            <a:srgbClr val="E46962"/>
          </p15:clr>
        </p15:guide>
        <p15:guide id="15" orient="horz" pos="288">
          <p15:clr>
            <a:srgbClr val="E46962"/>
          </p15:clr>
        </p15:guide>
        <p15:guide id="16" orient="horz" pos="2950">
          <p15:clr>
            <a:srgbClr val="E46962"/>
          </p15:clr>
        </p15:guide>
        <p15:guide id="17" orient="horz" pos="1135">
          <p15:clr>
            <a:srgbClr val="E46962"/>
          </p15:clr>
        </p15:guide>
        <p15:guide id="18" orient="horz" pos="1194">
          <p15:clr>
            <a:srgbClr val="E46962"/>
          </p15:clr>
        </p15:guide>
        <p15:guide id="19" orient="horz" pos="2043">
          <p15:clr>
            <a:srgbClr val="E46962"/>
          </p15:clr>
        </p15:guide>
        <p15:guide id="20" orient="horz" pos="2103">
          <p15:clr>
            <a:srgbClr val="E46962"/>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7"/>
        <p:cNvGrpSpPr/>
        <p:nvPr/>
      </p:nvGrpSpPr>
      <p:grpSpPr>
        <a:xfrm>
          <a:off x="0" y="0"/>
          <a:ext cx="0" cy="0"/>
          <a:chOff x="0" y="0"/>
          <a:chExt cx="0" cy="0"/>
        </a:xfrm>
      </p:grpSpPr>
      <p:sp>
        <p:nvSpPr>
          <p:cNvPr id="888" name="Google Shape;888;p51"/>
          <p:cNvSpPr txBox="1">
            <a:spLocks noGrp="1"/>
          </p:cNvSpPr>
          <p:nvPr>
            <p:ph type="subTitle" idx="2"/>
          </p:nvPr>
        </p:nvSpPr>
        <p:spPr>
          <a:xfrm>
            <a:off x="138475" y="228600"/>
            <a:ext cx="2164500" cy="5373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latin typeface="Sora"/>
                <a:ea typeface="Sora"/>
                <a:cs typeface="Sora"/>
                <a:sym typeface="Sora"/>
              </a:rPr>
              <a:t>Perrone Robotics</a:t>
            </a:r>
            <a:endParaRPr>
              <a:latin typeface="Sora"/>
              <a:ea typeface="Sora"/>
              <a:cs typeface="Sora"/>
              <a:sym typeface="Sora"/>
            </a:endParaRPr>
          </a:p>
          <a:p>
            <a:pPr marL="0" lvl="0" indent="0" algn="l" rtl="0">
              <a:lnSpc>
                <a:spcPct val="115000"/>
              </a:lnSpc>
              <a:spcBef>
                <a:spcPts val="0"/>
              </a:spcBef>
              <a:spcAft>
                <a:spcPts val="0"/>
              </a:spcAft>
              <a:buNone/>
            </a:pPr>
            <a:r>
              <a:rPr lang="en">
                <a:latin typeface="Sora"/>
                <a:ea typeface="Sora"/>
                <a:cs typeface="Sora"/>
                <a:sym typeface="Sora"/>
              </a:rPr>
              <a:t>2025 August</a:t>
            </a:r>
            <a:endParaRPr>
              <a:latin typeface="Sora"/>
              <a:ea typeface="Sora"/>
              <a:cs typeface="Sora"/>
              <a:sym typeface="Sora"/>
            </a:endParaRPr>
          </a:p>
        </p:txBody>
      </p:sp>
      <p:sp>
        <p:nvSpPr>
          <p:cNvPr id="889" name="Google Shape;889;p51"/>
          <p:cNvSpPr txBox="1">
            <a:spLocks noGrp="1"/>
          </p:cNvSpPr>
          <p:nvPr>
            <p:ph type="title"/>
          </p:nvPr>
        </p:nvSpPr>
        <p:spPr>
          <a:xfrm>
            <a:off x="74600" y="2891050"/>
            <a:ext cx="5876700" cy="144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chemeClr val="dk2"/>
                </a:solidFill>
              </a:rPr>
              <a:t>ODOA Test Result &amp; Analysis</a:t>
            </a:r>
            <a:endParaRPr>
              <a:solidFill>
                <a:schemeClr val="dk2"/>
              </a:solidFill>
            </a:endParaRPr>
          </a:p>
        </p:txBody>
      </p:sp>
      <p:sp>
        <p:nvSpPr>
          <p:cNvPr id="890" name="Google Shape;890;p51"/>
          <p:cNvSpPr txBox="1"/>
          <p:nvPr/>
        </p:nvSpPr>
        <p:spPr>
          <a:xfrm>
            <a:off x="228600" y="4573625"/>
            <a:ext cx="3000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chemeClr val="dk1"/>
                </a:solidFill>
              </a:rPr>
              <a:t>ODOA #67  TEST: 2025-03-20_19.26.35</a:t>
            </a:r>
            <a:endParaRPr>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4"/>
        <p:cNvGrpSpPr/>
        <p:nvPr/>
      </p:nvGrpSpPr>
      <p:grpSpPr>
        <a:xfrm>
          <a:off x="0" y="0"/>
          <a:ext cx="0" cy="0"/>
          <a:chOff x="0" y="0"/>
          <a:chExt cx="0" cy="0"/>
        </a:xfrm>
      </p:grpSpPr>
      <p:sp>
        <p:nvSpPr>
          <p:cNvPr id="895" name="Google Shape;895;p52"/>
          <p:cNvSpPr txBox="1">
            <a:spLocks noGrp="1"/>
          </p:cNvSpPr>
          <p:nvPr>
            <p:ph type="subTitle" idx="1"/>
          </p:nvPr>
        </p:nvSpPr>
        <p:spPr>
          <a:xfrm>
            <a:off x="581275" y="726850"/>
            <a:ext cx="1278900" cy="338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Event Summary</a:t>
            </a:r>
            <a:endParaRPr/>
          </a:p>
        </p:txBody>
      </p:sp>
      <p:sp>
        <p:nvSpPr>
          <p:cNvPr id="896" name="Google Shape;896;p52"/>
          <p:cNvSpPr txBox="1">
            <a:spLocks noGrp="1"/>
          </p:cNvSpPr>
          <p:nvPr>
            <p:ph type="subTitle" idx="2"/>
          </p:nvPr>
        </p:nvSpPr>
        <p:spPr>
          <a:xfrm>
            <a:off x="138475" y="166550"/>
            <a:ext cx="2164500" cy="338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latin typeface="Sora"/>
                <a:ea typeface="Sora"/>
                <a:cs typeface="Sora"/>
                <a:sym typeface="Sora"/>
              </a:rPr>
              <a:t>Perrone Robotics</a:t>
            </a:r>
            <a:endParaRPr>
              <a:latin typeface="Sora"/>
              <a:ea typeface="Sora"/>
              <a:cs typeface="Sora"/>
              <a:sym typeface="Sora"/>
            </a:endParaRPr>
          </a:p>
          <a:p>
            <a:pPr marL="0" lvl="0" indent="0" algn="l" rtl="0">
              <a:lnSpc>
                <a:spcPct val="115000"/>
              </a:lnSpc>
              <a:spcBef>
                <a:spcPts val="0"/>
              </a:spcBef>
              <a:spcAft>
                <a:spcPts val="0"/>
              </a:spcAft>
              <a:buNone/>
            </a:pPr>
            <a:r>
              <a:rPr lang="en">
                <a:latin typeface="Sora"/>
                <a:ea typeface="Sora"/>
                <a:cs typeface="Sora"/>
                <a:sym typeface="Sora"/>
              </a:rPr>
              <a:t>2025 August</a:t>
            </a:r>
            <a:endParaRPr/>
          </a:p>
        </p:txBody>
      </p:sp>
      <p:sp>
        <p:nvSpPr>
          <p:cNvPr id="897" name="Google Shape;897;p52"/>
          <p:cNvSpPr txBox="1"/>
          <p:nvPr/>
        </p:nvSpPr>
        <p:spPr>
          <a:xfrm>
            <a:off x="161250" y="1359325"/>
            <a:ext cx="5070000" cy="564900"/>
          </a:xfrm>
          <a:prstGeom prst="rect">
            <a:avLst/>
          </a:prstGeom>
          <a:noFill/>
          <a:ln>
            <a:noFill/>
          </a:ln>
        </p:spPr>
        <p:txBody>
          <a:bodyPr spcFirstLastPara="1" wrap="square" lIns="91425" tIns="91425" rIns="91425" bIns="91425" anchor="t" anchorCtr="0">
            <a:noAutofit/>
          </a:bodyPr>
          <a:lstStyle/>
          <a:p>
            <a:pPr marL="0" lvl="0" indent="0" algn="l" rtl="0">
              <a:spcBef>
                <a:spcPts val="1200"/>
              </a:spcBef>
              <a:spcAft>
                <a:spcPts val="1200"/>
              </a:spcAft>
              <a:buNone/>
            </a:pPr>
            <a:r>
              <a:rPr lang="en" sz="900">
                <a:solidFill>
                  <a:schemeClr val="dk1"/>
                </a:solidFill>
                <a:latin typeface="Sora"/>
                <a:ea typeface="Sora"/>
                <a:cs typeface="Sora"/>
                <a:sym typeface="Sora"/>
              </a:rPr>
              <a:t>During LiDAR monitoring at Cycle 202, a potential lane collision point was detected while the vehicle was still moving. The system flagged a possible object within the lane path.</a:t>
            </a:r>
            <a:endParaRPr sz="900">
              <a:solidFill>
                <a:schemeClr val="dk1"/>
              </a:solidFill>
              <a:latin typeface="Sora"/>
              <a:ea typeface="Sora"/>
              <a:cs typeface="Sora"/>
              <a:sym typeface="Sora"/>
            </a:endParaRPr>
          </a:p>
        </p:txBody>
      </p:sp>
      <p:sp>
        <p:nvSpPr>
          <p:cNvPr id="898" name="Google Shape;898;p52"/>
          <p:cNvSpPr txBox="1"/>
          <p:nvPr/>
        </p:nvSpPr>
        <p:spPr>
          <a:xfrm>
            <a:off x="161250" y="1924225"/>
            <a:ext cx="8915400" cy="232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chemeClr val="dk1"/>
                </a:solidFill>
                <a:latin typeface="Sora"/>
                <a:ea typeface="Sora"/>
                <a:cs typeface="Sora"/>
                <a:sym typeface="Sora"/>
              </a:rPr>
              <a:t>Vehicle State at detection</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Cycle: 202</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Speed: 3.2mph</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Heading: 32.5</a:t>
            </a:r>
            <a:endParaRPr sz="900">
              <a:solidFill>
                <a:schemeClr val="dk1"/>
              </a:solidFill>
              <a:latin typeface="Sora"/>
              <a:ea typeface="Sora"/>
              <a:cs typeface="Sora"/>
              <a:sym typeface="Sora"/>
            </a:endParaRPr>
          </a:p>
          <a:p>
            <a:pPr marL="0" lvl="0" indent="0" algn="l" rtl="0">
              <a:spcBef>
                <a:spcPts val="0"/>
              </a:spcBef>
              <a:spcAft>
                <a:spcPts val="0"/>
              </a:spcAft>
              <a:buNone/>
            </a:pP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Collision Detection Details:</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Detection Type: Obstacle Detections</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Object width: 0.43</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Object Distance: 2.55m</a:t>
            </a:r>
            <a:endParaRPr sz="900">
              <a:solidFill>
                <a:schemeClr val="dk1"/>
              </a:solidFill>
              <a:latin typeface="Sora"/>
              <a:ea typeface="Sora"/>
              <a:cs typeface="Sora"/>
              <a:sym typeface="Sora"/>
            </a:endParaRPr>
          </a:p>
          <a:p>
            <a:pPr marL="0" lvl="0" indent="0" algn="l" rtl="0">
              <a:spcBef>
                <a:spcPts val="0"/>
              </a:spcBef>
              <a:spcAft>
                <a:spcPts val="0"/>
              </a:spcAft>
              <a:buNone/>
            </a:pP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Observations:</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The object detected by the vehicle’s LiDAR was positioned on the right side in immediate proximity to the vehicle, sufficiently near its projected driving path to prompt the system to initiate a full stop.</a:t>
            </a:r>
            <a:endParaRPr sz="700">
              <a:solidFill>
                <a:schemeClr val="dk1"/>
              </a:solidFill>
              <a:latin typeface="Sora"/>
              <a:ea typeface="Sora"/>
              <a:cs typeface="Sora"/>
              <a:sym typeface="Sora"/>
            </a:endParaRPr>
          </a:p>
          <a:p>
            <a:pPr marL="0" lvl="0" indent="0" algn="l" rtl="0">
              <a:spcBef>
                <a:spcPts val="0"/>
              </a:spcBef>
              <a:spcAft>
                <a:spcPts val="0"/>
              </a:spcAft>
              <a:buNone/>
            </a:pPr>
            <a:endParaRPr sz="900">
              <a:solidFill>
                <a:schemeClr val="dk1"/>
              </a:solidFill>
              <a:latin typeface="Sora"/>
              <a:ea typeface="Sora"/>
              <a:cs typeface="Sora"/>
              <a:sym typeface="Sora"/>
            </a:endParaRPr>
          </a:p>
          <a:p>
            <a:pPr marL="0" lvl="0" indent="0" algn="l" rtl="0">
              <a:lnSpc>
                <a:spcPct val="115000"/>
              </a:lnSpc>
              <a:spcBef>
                <a:spcPts val="1200"/>
              </a:spcBef>
              <a:spcAft>
                <a:spcPts val="0"/>
              </a:spcAft>
              <a:buNone/>
            </a:pPr>
            <a:endParaRPr sz="900">
              <a:solidFill>
                <a:schemeClr val="dk1"/>
              </a:solidFill>
              <a:latin typeface="Sora"/>
              <a:ea typeface="Sora"/>
              <a:cs typeface="Sora"/>
              <a:sym typeface="Sora"/>
            </a:endParaRPr>
          </a:p>
          <a:p>
            <a:pPr marL="0" lvl="0" indent="0" algn="l" rtl="0">
              <a:lnSpc>
                <a:spcPct val="115000"/>
              </a:lnSpc>
              <a:spcBef>
                <a:spcPts val="1200"/>
              </a:spcBef>
              <a:spcAft>
                <a:spcPts val="0"/>
              </a:spcAft>
              <a:buNone/>
            </a:pPr>
            <a:endParaRPr sz="700">
              <a:solidFill>
                <a:schemeClr val="dk1"/>
              </a:solidFill>
              <a:latin typeface="Sora"/>
              <a:ea typeface="Sora"/>
              <a:cs typeface="Sora"/>
              <a:sym typeface="Sora"/>
            </a:endParaRPr>
          </a:p>
          <a:p>
            <a:pPr marL="0" lvl="0" indent="0" algn="l" rtl="0">
              <a:spcBef>
                <a:spcPts val="1200"/>
              </a:spcBef>
              <a:spcAft>
                <a:spcPts val="0"/>
              </a:spcAft>
              <a:buNone/>
            </a:pPr>
            <a:endParaRPr sz="1200">
              <a:solidFill>
                <a:schemeClr val="lt1"/>
              </a:solidFill>
              <a:latin typeface="Sora"/>
              <a:ea typeface="Sora"/>
              <a:cs typeface="Sora"/>
              <a:sym typeface="Sora"/>
            </a:endParaRPr>
          </a:p>
        </p:txBody>
      </p:sp>
      <p:pic>
        <p:nvPicPr>
          <p:cNvPr id="899" name="Google Shape;899;p52"/>
          <p:cNvPicPr preferRelativeResize="0"/>
          <p:nvPr/>
        </p:nvPicPr>
        <p:blipFill>
          <a:blip r:embed="rId3">
            <a:alphaModFix/>
          </a:blip>
          <a:stretch>
            <a:fillRect/>
          </a:stretch>
        </p:blipFill>
        <p:spPr>
          <a:xfrm>
            <a:off x="-8439975" y="-852100"/>
            <a:ext cx="8163200" cy="579676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3"/>
        <p:cNvGrpSpPr/>
        <p:nvPr/>
      </p:nvGrpSpPr>
      <p:grpSpPr>
        <a:xfrm>
          <a:off x="0" y="0"/>
          <a:ext cx="0" cy="0"/>
          <a:chOff x="0" y="0"/>
          <a:chExt cx="0" cy="0"/>
        </a:xfrm>
      </p:grpSpPr>
      <p:pic>
        <p:nvPicPr>
          <p:cNvPr id="904" name="Google Shape;904;p53"/>
          <p:cNvPicPr preferRelativeResize="0"/>
          <p:nvPr/>
        </p:nvPicPr>
        <p:blipFill>
          <a:blip r:embed="rId3">
            <a:alphaModFix/>
          </a:blip>
          <a:stretch>
            <a:fillRect/>
          </a:stretch>
        </p:blipFill>
        <p:spPr>
          <a:xfrm>
            <a:off x="0" y="0"/>
            <a:ext cx="2781625" cy="5143500"/>
          </a:xfrm>
          <a:prstGeom prst="rect">
            <a:avLst/>
          </a:prstGeom>
          <a:noFill/>
          <a:ln>
            <a:noFill/>
          </a:ln>
        </p:spPr>
      </p:pic>
      <p:cxnSp>
        <p:nvCxnSpPr>
          <p:cNvPr id="905" name="Google Shape;905;p53"/>
          <p:cNvCxnSpPr/>
          <p:nvPr/>
        </p:nvCxnSpPr>
        <p:spPr>
          <a:xfrm>
            <a:off x="5085925" y="1567200"/>
            <a:ext cx="844200" cy="0"/>
          </a:xfrm>
          <a:prstGeom prst="straightConnector1">
            <a:avLst/>
          </a:prstGeom>
          <a:noFill/>
          <a:ln w="38100" cap="flat" cmpd="sng">
            <a:solidFill>
              <a:schemeClr val="dk2"/>
            </a:solidFill>
            <a:prstDash val="solid"/>
            <a:round/>
            <a:headEnd type="none" w="med" len="med"/>
            <a:tailEnd type="triangle" w="med" len="med"/>
          </a:ln>
        </p:spPr>
      </p:cxnSp>
      <p:cxnSp>
        <p:nvCxnSpPr>
          <p:cNvPr id="906" name="Google Shape;906;p53"/>
          <p:cNvCxnSpPr/>
          <p:nvPr/>
        </p:nvCxnSpPr>
        <p:spPr>
          <a:xfrm>
            <a:off x="5085925" y="4255325"/>
            <a:ext cx="844200" cy="0"/>
          </a:xfrm>
          <a:prstGeom prst="straightConnector1">
            <a:avLst/>
          </a:prstGeom>
          <a:noFill/>
          <a:ln w="38100" cap="flat" cmpd="sng">
            <a:solidFill>
              <a:schemeClr val="dk2"/>
            </a:solidFill>
            <a:prstDash val="solid"/>
            <a:round/>
            <a:headEnd type="none" w="med" len="med"/>
            <a:tailEnd type="triangle" w="med" len="med"/>
          </a:ln>
        </p:spPr>
      </p:cxnSp>
      <p:sp>
        <p:nvSpPr>
          <p:cNvPr id="907" name="Google Shape;907;p53"/>
          <p:cNvSpPr/>
          <p:nvPr/>
        </p:nvSpPr>
        <p:spPr>
          <a:xfrm>
            <a:off x="6987725" y="1769250"/>
            <a:ext cx="2103600" cy="219300"/>
          </a:xfrm>
          <a:prstGeom prst="rect">
            <a:avLst/>
          </a:prstGeom>
          <a:noFill/>
          <a:ln w="3810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Sora"/>
              <a:ea typeface="Sora"/>
              <a:cs typeface="Sora"/>
              <a:sym typeface="Sora"/>
            </a:endParaRPr>
          </a:p>
        </p:txBody>
      </p:sp>
      <p:sp>
        <p:nvSpPr>
          <p:cNvPr id="908" name="Google Shape;908;p53"/>
          <p:cNvSpPr/>
          <p:nvPr/>
        </p:nvSpPr>
        <p:spPr>
          <a:xfrm>
            <a:off x="6987725" y="4057125"/>
            <a:ext cx="2103600" cy="252300"/>
          </a:xfrm>
          <a:prstGeom prst="rect">
            <a:avLst/>
          </a:prstGeom>
          <a:noFill/>
          <a:ln w="3810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Sora"/>
              <a:ea typeface="Sora"/>
              <a:cs typeface="Sora"/>
              <a:sym typeface="Sora"/>
            </a:endParaRPr>
          </a:p>
        </p:txBody>
      </p:sp>
      <p:pic>
        <p:nvPicPr>
          <p:cNvPr id="909" name="Google Shape;909;p53"/>
          <p:cNvPicPr preferRelativeResize="0"/>
          <p:nvPr/>
        </p:nvPicPr>
        <p:blipFill>
          <a:blip r:embed="rId4">
            <a:alphaModFix/>
          </a:blip>
          <a:stretch>
            <a:fillRect/>
          </a:stretch>
        </p:blipFill>
        <p:spPr>
          <a:xfrm>
            <a:off x="1900778" y="1"/>
            <a:ext cx="7243223" cy="5143500"/>
          </a:xfrm>
          <a:prstGeom prst="rect">
            <a:avLst/>
          </a:prstGeom>
          <a:noFill/>
          <a:ln>
            <a:noFill/>
          </a:ln>
        </p:spPr>
      </p:pic>
      <p:sp>
        <p:nvSpPr>
          <p:cNvPr id="910" name="Google Shape;910;p53"/>
          <p:cNvSpPr txBox="1"/>
          <p:nvPr/>
        </p:nvSpPr>
        <p:spPr>
          <a:xfrm>
            <a:off x="132425" y="3409600"/>
            <a:ext cx="2720400" cy="1392900"/>
          </a:xfrm>
          <a:prstGeom prst="rect">
            <a:avLst/>
          </a:prstGeom>
          <a:noFill/>
          <a:ln>
            <a:noFill/>
          </a:ln>
        </p:spPr>
        <p:txBody>
          <a:bodyPr spcFirstLastPara="1" wrap="square" lIns="91425" tIns="91425" rIns="91425" bIns="91425" anchor="t" anchorCtr="0">
            <a:noAutofit/>
          </a:bodyPr>
          <a:lstStyle/>
          <a:p>
            <a:pPr marL="0" lvl="0" indent="0" algn="l" rtl="0">
              <a:spcBef>
                <a:spcPts val="1200"/>
              </a:spcBef>
              <a:spcAft>
                <a:spcPts val="0"/>
              </a:spcAft>
              <a:buNone/>
            </a:pPr>
            <a:r>
              <a:rPr lang="en" sz="900">
                <a:solidFill>
                  <a:schemeClr val="dk1"/>
                </a:solidFill>
                <a:latin typeface="Sora"/>
                <a:ea typeface="Sora"/>
                <a:cs typeface="Sora"/>
                <a:sym typeface="Sora"/>
              </a:rPr>
              <a:t>Legend:</a:t>
            </a:r>
            <a:endParaRPr sz="900">
              <a:solidFill>
                <a:schemeClr val="dk1"/>
              </a:solidFill>
              <a:latin typeface="Sora"/>
              <a:ea typeface="Sora"/>
              <a:cs typeface="Sora"/>
              <a:sym typeface="Sora"/>
            </a:endParaRPr>
          </a:p>
          <a:p>
            <a:pPr marL="0" lvl="0" indent="0" algn="l" rtl="0">
              <a:spcBef>
                <a:spcPts val="1200"/>
              </a:spcBef>
              <a:spcAft>
                <a:spcPts val="0"/>
              </a:spcAft>
              <a:buNone/>
            </a:pPr>
            <a:r>
              <a:rPr lang="en" sz="900">
                <a:solidFill>
                  <a:schemeClr val="dk1"/>
                </a:solidFill>
                <a:latin typeface="Sora"/>
                <a:ea typeface="Sora"/>
                <a:cs typeface="Sora"/>
                <a:sym typeface="Sora"/>
              </a:rPr>
              <a:t>Pink cross: Vehicle’s location</a:t>
            </a:r>
            <a:endParaRPr sz="900">
              <a:solidFill>
                <a:schemeClr val="dk1"/>
              </a:solidFill>
              <a:latin typeface="Sora"/>
              <a:ea typeface="Sora"/>
              <a:cs typeface="Sora"/>
              <a:sym typeface="Sora"/>
            </a:endParaRPr>
          </a:p>
          <a:p>
            <a:pPr marL="0" lvl="0" indent="0" algn="l" rtl="0">
              <a:spcBef>
                <a:spcPts val="1200"/>
              </a:spcBef>
              <a:spcAft>
                <a:spcPts val="0"/>
              </a:spcAft>
              <a:buNone/>
            </a:pPr>
            <a:r>
              <a:rPr lang="en" sz="900">
                <a:solidFill>
                  <a:schemeClr val="dk1"/>
                </a:solidFill>
                <a:latin typeface="Sora"/>
                <a:ea typeface="Sora"/>
                <a:cs typeface="Sora"/>
                <a:sym typeface="Sora"/>
              </a:rPr>
              <a:t>Yellow lines: collision point path</a:t>
            </a:r>
            <a:endParaRPr sz="900">
              <a:solidFill>
                <a:schemeClr val="dk1"/>
              </a:solidFill>
              <a:latin typeface="Sora"/>
              <a:ea typeface="Sora"/>
              <a:cs typeface="Sora"/>
              <a:sym typeface="Sora"/>
            </a:endParaRPr>
          </a:p>
          <a:p>
            <a:pPr marL="0" lvl="0" indent="0" algn="l" rtl="0">
              <a:spcBef>
                <a:spcPts val="1200"/>
              </a:spcBef>
              <a:spcAft>
                <a:spcPts val="0"/>
              </a:spcAft>
              <a:buNone/>
            </a:pPr>
            <a:r>
              <a:rPr lang="en" sz="900">
                <a:solidFill>
                  <a:schemeClr val="dk1"/>
                </a:solidFill>
                <a:latin typeface="Sora"/>
                <a:ea typeface="Sora"/>
                <a:cs typeface="Sora"/>
                <a:sym typeface="Sora"/>
              </a:rPr>
              <a:t>Yellow circled cross: Object detected</a:t>
            </a:r>
            <a:endParaRPr sz="900">
              <a:solidFill>
                <a:schemeClr val="dk1"/>
              </a:solidFill>
              <a:latin typeface="Sora"/>
              <a:ea typeface="Sora"/>
              <a:cs typeface="Sora"/>
              <a:sym typeface="Sora"/>
            </a:endParaRPr>
          </a:p>
          <a:p>
            <a:pPr marL="0" lvl="0" indent="0" algn="l" rtl="0">
              <a:spcBef>
                <a:spcPts val="1200"/>
              </a:spcBef>
              <a:spcAft>
                <a:spcPts val="0"/>
              </a:spcAft>
              <a:buNone/>
            </a:pPr>
            <a:r>
              <a:rPr lang="en" sz="900">
                <a:solidFill>
                  <a:schemeClr val="dk1"/>
                </a:solidFill>
                <a:latin typeface="Sora"/>
                <a:ea typeface="Sora"/>
                <a:cs typeface="Sora"/>
                <a:sym typeface="Sora"/>
              </a:rPr>
              <a:t>Dotted white line: Vehicle’s path</a:t>
            </a:r>
            <a:endParaRPr sz="900">
              <a:solidFill>
                <a:schemeClr val="dk1"/>
              </a:solidFill>
              <a:latin typeface="Sora"/>
              <a:ea typeface="Sora"/>
              <a:cs typeface="Sora"/>
              <a:sym typeface="Sora"/>
            </a:endParaRPr>
          </a:p>
          <a:p>
            <a:pPr marL="0" lvl="0" indent="0" algn="l" rtl="0">
              <a:spcBef>
                <a:spcPts val="1200"/>
              </a:spcBef>
              <a:spcAft>
                <a:spcPts val="1200"/>
              </a:spcAft>
              <a:buNone/>
            </a:pPr>
            <a:endParaRPr sz="900">
              <a:solidFill>
                <a:schemeClr val="dk1"/>
              </a:solidFill>
              <a:latin typeface="Sora"/>
              <a:ea typeface="Sora"/>
              <a:cs typeface="Sora"/>
              <a:sym typeface="Sor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14"/>
        <p:cNvGrpSpPr/>
        <p:nvPr/>
      </p:nvGrpSpPr>
      <p:grpSpPr>
        <a:xfrm>
          <a:off x="0" y="0"/>
          <a:ext cx="0" cy="0"/>
          <a:chOff x="0" y="0"/>
          <a:chExt cx="0" cy="0"/>
        </a:xfrm>
      </p:grpSpPr>
      <p:pic>
        <p:nvPicPr>
          <p:cNvPr id="915" name="Google Shape;915;p54"/>
          <p:cNvPicPr preferRelativeResize="0"/>
          <p:nvPr/>
        </p:nvPicPr>
        <p:blipFill>
          <a:blip r:embed="rId3">
            <a:alphaModFix/>
          </a:blip>
          <a:stretch>
            <a:fillRect/>
          </a:stretch>
        </p:blipFill>
        <p:spPr>
          <a:xfrm>
            <a:off x="1001400" y="0"/>
            <a:ext cx="6291976" cy="5143500"/>
          </a:xfrm>
          <a:prstGeom prst="rect">
            <a:avLst/>
          </a:prstGeom>
          <a:noFill/>
          <a:ln>
            <a:noFill/>
          </a:ln>
        </p:spPr>
      </p:pic>
      <p:pic>
        <p:nvPicPr>
          <p:cNvPr id="916" name="Google Shape;916;p54"/>
          <p:cNvPicPr preferRelativeResize="0"/>
          <p:nvPr/>
        </p:nvPicPr>
        <p:blipFill>
          <a:blip r:embed="rId4">
            <a:alphaModFix/>
          </a:blip>
          <a:stretch>
            <a:fillRect/>
          </a:stretch>
        </p:blipFill>
        <p:spPr>
          <a:xfrm>
            <a:off x="0" y="-46125"/>
            <a:ext cx="999000" cy="5143500"/>
          </a:xfrm>
          <a:prstGeom prst="rect">
            <a:avLst/>
          </a:prstGeom>
          <a:noFill/>
          <a:ln>
            <a:noFill/>
          </a:ln>
        </p:spPr>
      </p:pic>
      <p:pic>
        <p:nvPicPr>
          <p:cNvPr id="917" name="Google Shape;917;p54"/>
          <p:cNvPicPr preferRelativeResize="0"/>
          <p:nvPr/>
        </p:nvPicPr>
        <p:blipFill>
          <a:blip r:embed="rId4">
            <a:alphaModFix/>
          </a:blip>
          <a:stretch>
            <a:fillRect/>
          </a:stretch>
        </p:blipFill>
        <p:spPr>
          <a:xfrm>
            <a:off x="7293375" y="0"/>
            <a:ext cx="1857600" cy="5143500"/>
          </a:xfrm>
          <a:prstGeom prst="rect">
            <a:avLst/>
          </a:prstGeom>
          <a:noFill/>
          <a:ln>
            <a:noFill/>
          </a:ln>
        </p:spPr>
      </p:pic>
      <p:cxnSp>
        <p:nvCxnSpPr>
          <p:cNvPr id="918" name="Google Shape;918;p54"/>
          <p:cNvCxnSpPr>
            <a:stCxn id="919" idx="1"/>
          </p:cNvCxnSpPr>
          <p:nvPr/>
        </p:nvCxnSpPr>
        <p:spPr>
          <a:xfrm rot="10800000">
            <a:off x="4833150" y="2044350"/>
            <a:ext cx="2520300" cy="25500"/>
          </a:xfrm>
          <a:prstGeom prst="straightConnector1">
            <a:avLst/>
          </a:prstGeom>
          <a:noFill/>
          <a:ln w="38100" cap="flat" cmpd="sng">
            <a:solidFill>
              <a:schemeClr val="dk2"/>
            </a:solidFill>
            <a:prstDash val="solid"/>
            <a:round/>
            <a:headEnd type="none" w="med" len="med"/>
            <a:tailEnd type="triangle" w="med" len="med"/>
          </a:ln>
        </p:spPr>
      </p:cxnSp>
      <p:sp>
        <p:nvSpPr>
          <p:cNvPr id="919" name="Google Shape;919;p54"/>
          <p:cNvSpPr txBox="1"/>
          <p:nvPr/>
        </p:nvSpPr>
        <p:spPr>
          <a:xfrm>
            <a:off x="7353450" y="1895400"/>
            <a:ext cx="1324500" cy="348900"/>
          </a:xfrm>
          <a:prstGeom prst="rect">
            <a:avLst/>
          </a:prstGeom>
          <a:noFill/>
          <a:ln>
            <a:noFill/>
          </a:ln>
        </p:spPr>
        <p:txBody>
          <a:bodyPr spcFirstLastPara="1" wrap="square" lIns="91425" tIns="91425" rIns="91425" bIns="91425" anchor="t" anchorCtr="0">
            <a:noAutofit/>
          </a:bodyPr>
          <a:lstStyle/>
          <a:p>
            <a:pPr marL="0" lvl="0" indent="0" algn="l" rtl="0">
              <a:spcBef>
                <a:spcPts val="1200"/>
              </a:spcBef>
              <a:spcAft>
                <a:spcPts val="1200"/>
              </a:spcAft>
              <a:buNone/>
            </a:pPr>
            <a:r>
              <a:rPr lang="en" sz="900">
                <a:solidFill>
                  <a:schemeClr val="dk1"/>
                </a:solidFill>
                <a:latin typeface="Sora"/>
                <a:ea typeface="Sora"/>
                <a:cs typeface="Sora"/>
                <a:sym typeface="Sora"/>
              </a:rPr>
              <a:t>Object Detected.</a:t>
            </a:r>
            <a:endParaRPr sz="900">
              <a:solidFill>
                <a:schemeClr val="dk1"/>
              </a:solidFill>
              <a:latin typeface="Sora"/>
              <a:ea typeface="Sora"/>
              <a:cs typeface="Sora"/>
              <a:sym typeface="Sora"/>
            </a:endParaRPr>
          </a:p>
        </p:txBody>
      </p:sp>
      <p:cxnSp>
        <p:nvCxnSpPr>
          <p:cNvPr id="920" name="Google Shape;920;p54"/>
          <p:cNvCxnSpPr/>
          <p:nvPr/>
        </p:nvCxnSpPr>
        <p:spPr>
          <a:xfrm>
            <a:off x="1742375" y="3102325"/>
            <a:ext cx="844200" cy="0"/>
          </a:xfrm>
          <a:prstGeom prst="straightConnector1">
            <a:avLst/>
          </a:prstGeom>
          <a:noFill/>
          <a:ln w="38100" cap="flat" cmpd="sng">
            <a:solidFill>
              <a:schemeClr val="dk2"/>
            </a:solidFill>
            <a:prstDash val="solid"/>
            <a:round/>
            <a:headEnd type="none" w="med" len="med"/>
            <a:tailEnd type="triangle" w="med" len="med"/>
          </a:ln>
        </p:spPr>
      </p:cxnSp>
      <p:sp>
        <p:nvSpPr>
          <p:cNvPr id="921" name="Google Shape;921;p54"/>
          <p:cNvSpPr txBox="1"/>
          <p:nvPr/>
        </p:nvSpPr>
        <p:spPr>
          <a:xfrm>
            <a:off x="649675" y="2927875"/>
            <a:ext cx="999000" cy="348900"/>
          </a:xfrm>
          <a:prstGeom prst="rect">
            <a:avLst/>
          </a:prstGeom>
          <a:noFill/>
          <a:ln>
            <a:noFill/>
          </a:ln>
        </p:spPr>
        <p:txBody>
          <a:bodyPr spcFirstLastPara="1" wrap="square" lIns="91425" tIns="91425" rIns="91425" bIns="91425" anchor="t" anchorCtr="0">
            <a:noAutofit/>
          </a:bodyPr>
          <a:lstStyle/>
          <a:p>
            <a:pPr marL="0" lvl="0" indent="0" algn="l" rtl="0">
              <a:spcBef>
                <a:spcPts val="1200"/>
              </a:spcBef>
              <a:spcAft>
                <a:spcPts val="1200"/>
              </a:spcAft>
              <a:buNone/>
            </a:pPr>
            <a:r>
              <a:rPr lang="en" sz="900">
                <a:solidFill>
                  <a:schemeClr val="dk1"/>
                </a:solidFill>
                <a:latin typeface="Sora"/>
                <a:ea typeface="Sora"/>
                <a:cs typeface="Sora"/>
                <a:sym typeface="Sora"/>
              </a:rPr>
              <a:t>Bus bike rack</a:t>
            </a:r>
            <a:endParaRPr sz="900">
              <a:solidFill>
                <a:schemeClr val="dk1"/>
              </a:solidFill>
              <a:latin typeface="Sora"/>
              <a:ea typeface="Sora"/>
              <a:cs typeface="Sora"/>
              <a:sym typeface="Sor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25"/>
        <p:cNvGrpSpPr/>
        <p:nvPr/>
      </p:nvGrpSpPr>
      <p:grpSpPr>
        <a:xfrm>
          <a:off x="0" y="0"/>
          <a:ext cx="0" cy="0"/>
          <a:chOff x="0" y="0"/>
          <a:chExt cx="0" cy="0"/>
        </a:xfrm>
      </p:grpSpPr>
      <p:sp>
        <p:nvSpPr>
          <p:cNvPr id="926" name="Google Shape;926;p55"/>
          <p:cNvSpPr txBox="1">
            <a:spLocks noGrp="1"/>
          </p:cNvSpPr>
          <p:nvPr>
            <p:ph type="subTitle" idx="1"/>
          </p:nvPr>
        </p:nvSpPr>
        <p:spPr>
          <a:xfrm>
            <a:off x="581275" y="688800"/>
            <a:ext cx="1278900" cy="338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Event Summary</a:t>
            </a:r>
            <a:endParaRPr/>
          </a:p>
        </p:txBody>
      </p:sp>
      <p:sp>
        <p:nvSpPr>
          <p:cNvPr id="927" name="Google Shape;927;p55"/>
          <p:cNvSpPr txBox="1">
            <a:spLocks noGrp="1"/>
          </p:cNvSpPr>
          <p:nvPr>
            <p:ph type="subTitle" idx="2"/>
          </p:nvPr>
        </p:nvSpPr>
        <p:spPr>
          <a:xfrm>
            <a:off x="138475" y="166550"/>
            <a:ext cx="2164500" cy="338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latin typeface="Sora"/>
                <a:ea typeface="Sora"/>
                <a:cs typeface="Sora"/>
                <a:sym typeface="Sora"/>
              </a:rPr>
              <a:t>Perrone Robotics</a:t>
            </a:r>
            <a:endParaRPr>
              <a:latin typeface="Sora"/>
              <a:ea typeface="Sora"/>
              <a:cs typeface="Sora"/>
              <a:sym typeface="Sora"/>
            </a:endParaRPr>
          </a:p>
          <a:p>
            <a:pPr marL="0" lvl="0" indent="0" algn="l" rtl="0">
              <a:lnSpc>
                <a:spcPct val="115000"/>
              </a:lnSpc>
              <a:spcBef>
                <a:spcPts val="0"/>
              </a:spcBef>
              <a:spcAft>
                <a:spcPts val="0"/>
              </a:spcAft>
              <a:buNone/>
            </a:pPr>
            <a:r>
              <a:rPr lang="en">
                <a:latin typeface="Sora"/>
                <a:ea typeface="Sora"/>
                <a:cs typeface="Sora"/>
                <a:sym typeface="Sora"/>
              </a:rPr>
              <a:t>2025 August</a:t>
            </a:r>
            <a:endParaRPr/>
          </a:p>
        </p:txBody>
      </p:sp>
      <p:sp>
        <p:nvSpPr>
          <p:cNvPr id="928" name="Google Shape;928;p55"/>
          <p:cNvSpPr txBox="1"/>
          <p:nvPr/>
        </p:nvSpPr>
        <p:spPr>
          <a:xfrm>
            <a:off x="161250" y="1359325"/>
            <a:ext cx="5070000" cy="564900"/>
          </a:xfrm>
          <a:prstGeom prst="rect">
            <a:avLst/>
          </a:prstGeom>
          <a:noFill/>
          <a:ln>
            <a:noFill/>
          </a:ln>
        </p:spPr>
        <p:txBody>
          <a:bodyPr spcFirstLastPara="1" wrap="square" lIns="91425" tIns="91425" rIns="91425" bIns="91425" anchor="t" anchorCtr="0">
            <a:noAutofit/>
          </a:bodyPr>
          <a:lstStyle/>
          <a:p>
            <a:pPr marL="0" lvl="0" indent="0" algn="l" rtl="0">
              <a:spcBef>
                <a:spcPts val="1200"/>
              </a:spcBef>
              <a:spcAft>
                <a:spcPts val="1200"/>
              </a:spcAft>
              <a:buNone/>
            </a:pPr>
            <a:r>
              <a:rPr lang="en" sz="900">
                <a:solidFill>
                  <a:schemeClr val="dk1"/>
                </a:solidFill>
                <a:latin typeface="Sora"/>
                <a:ea typeface="Sora"/>
                <a:cs typeface="Sora"/>
                <a:sym typeface="Sora"/>
              </a:rPr>
              <a:t>A few moments later, the same object identified prompted the vehicle to come to a complete stop.</a:t>
            </a:r>
            <a:endParaRPr sz="900">
              <a:solidFill>
                <a:schemeClr val="dk1"/>
              </a:solidFill>
              <a:latin typeface="Sora"/>
              <a:ea typeface="Sora"/>
              <a:cs typeface="Sora"/>
              <a:sym typeface="Sora"/>
            </a:endParaRPr>
          </a:p>
        </p:txBody>
      </p:sp>
      <p:sp>
        <p:nvSpPr>
          <p:cNvPr id="929" name="Google Shape;929;p55"/>
          <p:cNvSpPr txBox="1"/>
          <p:nvPr/>
        </p:nvSpPr>
        <p:spPr>
          <a:xfrm>
            <a:off x="161250" y="1867150"/>
            <a:ext cx="8915400" cy="344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chemeClr val="dk1"/>
                </a:solidFill>
                <a:latin typeface="Sora"/>
                <a:ea typeface="Sora"/>
                <a:cs typeface="Sora"/>
                <a:sym typeface="Sora"/>
              </a:rPr>
              <a:t>Vehicle State at detection</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Cycle: 289</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Speed: 0.01mph</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Heading: 32.2</a:t>
            </a:r>
            <a:endParaRPr sz="900">
              <a:solidFill>
                <a:schemeClr val="dk1"/>
              </a:solidFill>
              <a:latin typeface="Sora"/>
              <a:ea typeface="Sora"/>
              <a:cs typeface="Sora"/>
              <a:sym typeface="Sora"/>
            </a:endParaRPr>
          </a:p>
          <a:p>
            <a:pPr marL="0" lvl="0" indent="0" algn="l" rtl="0">
              <a:spcBef>
                <a:spcPts val="0"/>
              </a:spcBef>
              <a:spcAft>
                <a:spcPts val="0"/>
              </a:spcAft>
              <a:buNone/>
            </a:pP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Collision Detection Details:</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Detection Type: Obstacle detection</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Object width: 0m</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Object Distance: 4.65m</a:t>
            </a:r>
            <a:endParaRPr sz="900">
              <a:solidFill>
                <a:schemeClr val="dk1"/>
              </a:solidFill>
              <a:latin typeface="Sora"/>
              <a:ea typeface="Sora"/>
              <a:cs typeface="Sora"/>
              <a:sym typeface="Sora"/>
            </a:endParaRPr>
          </a:p>
          <a:p>
            <a:pPr marL="0" lvl="0" indent="0" algn="l" rtl="0">
              <a:spcBef>
                <a:spcPts val="0"/>
              </a:spcBef>
              <a:spcAft>
                <a:spcPts val="0"/>
              </a:spcAft>
              <a:buNone/>
            </a:pP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Observations:</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Object detected by the vehicle’s LiDAR is extremely close to the vehicle  right side and within the projected lane boundaries. Indicating a high-priority obstacle if movement resumes without clearance, thus causing the vehicle to stop.</a:t>
            </a:r>
            <a:endParaRPr sz="900">
              <a:solidFill>
                <a:schemeClr val="dk1"/>
              </a:solidFill>
              <a:latin typeface="Sora"/>
              <a:ea typeface="Sora"/>
              <a:cs typeface="Sora"/>
              <a:sym typeface="Sora"/>
            </a:endParaRPr>
          </a:p>
          <a:p>
            <a:pPr marL="0" lvl="0" indent="0" algn="l" rtl="0">
              <a:spcBef>
                <a:spcPts val="0"/>
              </a:spcBef>
              <a:spcAft>
                <a:spcPts val="0"/>
              </a:spcAft>
              <a:buNone/>
            </a:pPr>
            <a:endParaRPr sz="900">
              <a:solidFill>
                <a:schemeClr val="dk1"/>
              </a:solidFill>
              <a:latin typeface="Sora"/>
              <a:ea typeface="Sora"/>
              <a:cs typeface="Sora"/>
              <a:sym typeface="Sora"/>
            </a:endParaRPr>
          </a:p>
          <a:p>
            <a:pPr marL="0" lvl="0" indent="0" algn="l" rtl="0">
              <a:spcBef>
                <a:spcPts val="0"/>
              </a:spcBef>
              <a:spcAft>
                <a:spcPts val="0"/>
              </a:spcAft>
              <a:buNone/>
            </a:pPr>
            <a:endParaRPr sz="900">
              <a:solidFill>
                <a:schemeClr val="dk1"/>
              </a:solidFill>
              <a:latin typeface="Sora"/>
              <a:ea typeface="Sora"/>
              <a:cs typeface="Sora"/>
              <a:sym typeface="Sora"/>
            </a:endParaRPr>
          </a:p>
          <a:p>
            <a:pPr marL="0" lvl="0" indent="0" algn="l" rtl="0">
              <a:lnSpc>
                <a:spcPct val="115000"/>
              </a:lnSpc>
              <a:spcBef>
                <a:spcPts val="1200"/>
              </a:spcBef>
              <a:spcAft>
                <a:spcPts val="0"/>
              </a:spcAft>
              <a:buNone/>
            </a:pPr>
            <a:endParaRPr sz="900">
              <a:solidFill>
                <a:schemeClr val="dk1"/>
              </a:solidFill>
              <a:latin typeface="Sora"/>
              <a:ea typeface="Sora"/>
              <a:cs typeface="Sora"/>
              <a:sym typeface="Sora"/>
            </a:endParaRPr>
          </a:p>
          <a:p>
            <a:pPr marL="0" lvl="0" indent="0" algn="l" rtl="0">
              <a:lnSpc>
                <a:spcPct val="115000"/>
              </a:lnSpc>
              <a:spcBef>
                <a:spcPts val="1200"/>
              </a:spcBef>
              <a:spcAft>
                <a:spcPts val="0"/>
              </a:spcAft>
              <a:buNone/>
            </a:pPr>
            <a:endParaRPr sz="700">
              <a:solidFill>
                <a:schemeClr val="dk1"/>
              </a:solidFill>
              <a:latin typeface="Sora"/>
              <a:ea typeface="Sora"/>
              <a:cs typeface="Sora"/>
              <a:sym typeface="Sora"/>
            </a:endParaRPr>
          </a:p>
          <a:p>
            <a:pPr marL="0" lvl="0" indent="0" algn="l" rtl="0">
              <a:spcBef>
                <a:spcPts val="1200"/>
              </a:spcBef>
              <a:spcAft>
                <a:spcPts val="0"/>
              </a:spcAft>
              <a:buNone/>
            </a:pPr>
            <a:endParaRPr sz="1200">
              <a:solidFill>
                <a:schemeClr val="lt1"/>
              </a:solidFill>
              <a:latin typeface="Sora"/>
              <a:ea typeface="Sora"/>
              <a:cs typeface="Sora"/>
              <a:sym typeface="Sora"/>
            </a:endParaRPr>
          </a:p>
        </p:txBody>
      </p:sp>
      <p:pic>
        <p:nvPicPr>
          <p:cNvPr id="930" name="Google Shape;930;p55"/>
          <p:cNvPicPr preferRelativeResize="0"/>
          <p:nvPr/>
        </p:nvPicPr>
        <p:blipFill>
          <a:blip r:embed="rId3">
            <a:alphaModFix/>
          </a:blip>
          <a:stretch>
            <a:fillRect/>
          </a:stretch>
        </p:blipFill>
        <p:spPr>
          <a:xfrm>
            <a:off x="9032125" y="166550"/>
            <a:ext cx="2792346" cy="4449675"/>
          </a:xfrm>
          <a:prstGeom prst="rect">
            <a:avLst/>
          </a:prstGeom>
          <a:noFill/>
          <a:ln w="28575" cap="flat" cmpd="sng">
            <a:solidFill>
              <a:schemeClr val="dk1"/>
            </a:solidFill>
            <a:prstDash val="solid"/>
            <a:round/>
            <a:headEnd type="none" w="sm" len="sm"/>
            <a:tailEnd type="none" w="sm" len="sm"/>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34"/>
        <p:cNvGrpSpPr/>
        <p:nvPr/>
      </p:nvGrpSpPr>
      <p:grpSpPr>
        <a:xfrm>
          <a:off x="0" y="0"/>
          <a:ext cx="0" cy="0"/>
          <a:chOff x="0" y="0"/>
          <a:chExt cx="0" cy="0"/>
        </a:xfrm>
      </p:grpSpPr>
      <p:pic>
        <p:nvPicPr>
          <p:cNvPr id="935" name="Google Shape;935;p56"/>
          <p:cNvPicPr preferRelativeResize="0"/>
          <p:nvPr/>
        </p:nvPicPr>
        <p:blipFill>
          <a:blip r:embed="rId3">
            <a:alphaModFix/>
          </a:blip>
          <a:stretch>
            <a:fillRect/>
          </a:stretch>
        </p:blipFill>
        <p:spPr>
          <a:xfrm>
            <a:off x="0" y="0"/>
            <a:ext cx="9143999" cy="4449686"/>
          </a:xfrm>
          <a:prstGeom prst="rect">
            <a:avLst/>
          </a:prstGeom>
          <a:noFill/>
          <a:ln>
            <a:noFill/>
          </a:ln>
        </p:spPr>
      </p:pic>
      <p:pic>
        <p:nvPicPr>
          <p:cNvPr id="936" name="Google Shape;936;p56"/>
          <p:cNvPicPr preferRelativeResize="0"/>
          <p:nvPr/>
        </p:nvPicPr>
        <p:blipFill>
          <a:blip r:embed="rId4">
            <a:alphaModFix/>
          </a:blip>
          <a:stretch>
            <a:fillRect/>
          </a:stretch>
        </p:blipFill>
        <p:spPr>
          <a:xfrm rot="-5400000">
            <a:off x="4231913" y="217763"/>
            <a:ext cx="685425" cy="9149250"/>
          </a:xfrm>
          <a:prstGeom prst="rect">
            <a:avLst/>
          </a:prstGeom>
          <a:noFill/>
          <a:ln>
            <a:noFill/>
          </a:ln>
        </p:spPr>
      </p:pic>
      <p:sp>
        <p:nvSpPr>
          <p:cNvPr id="937" name="Google Shape;937;p56"/>
          <p:cNvSpPr txBox="1"/>
          <p:nvPr/>
        </p:nvSpPr>
        <p:spPr>
          <a:xfrm>
            <a:off x="126075" y="3492050"/>
            <a:ext cx="2720400" cy="1392900"/>
          </a:xfrm>
          <a:prstGeom prst="rect">
            <a:avLst/>
          </a:prstGeom>
          <a:noFill/>
          <a:ln>
            <a:noFill/>
          </a:ln>
        </p:spPr>
        <p:txBody>
          <a:bodyPr spcFirstLastPara="1" wrap="square" lIns="91425" tIns="91425" rIns="91425" bIns="91425" anchor="t" anchorCtr="0">
            <a:noAutofit/>
          </a:bodyPr>
          <a:lstStyle/>
          <a:p>
            <a:pPr marL="0" lvl="0" indent="0" algn="l" rtl="0">
              <a:spcBef>
                <a:spcPts val="1200"/>
              </a:spcBef>
              <a:spcAft>
                <a:spcPts val="0"/>
              </a:spcAft>
              <a:buNone/>
            </a:pPr>
            <a:r>
              <a:rPr lang="en" sz="900">
                <a:solidFill>
                  <a:schemeClr val="dk1"/>
                </a:solidFill>
                <a:latin typeface="Sora"/>
                <a:ea typeface="Sora"/>
                <a:cs typeface="Sora"/>
                <a:sym typeface="Sora"/>
              </a:rPr>
              <a:t>Legend:</a:t>
            </a:r>
            <a:endParaRPr sz="900">
              <a:solidFill>
                <a:schemeClr val="dk1"/>
              </a:solidFill>
              <a:latin typeface="Sora"/>
              <a:ea typeface="Sora"/>
              <a:cs typeface="Sora"/>
              <a:sym typeface="Sora"/>
            </a:endParaRPr>
          </a:p>
          <a:p>
            <a:pPr marL="0" lvl="0" indent="0" algn="l" rtl="0">
              <a:spcBef>
                <a:spcPts val="1200"/>
              </a:spcBef>
              <a:spcAft>
                <a:spcPts val="0"/>
              </a:spcAft>
              <a:buNone/>
            </a:pPr>
            <a:r>
              <a:rPr lang="en" sz="900">
                <a:solidFill>
                  <a:schemeClr val="dk1"/>
                </a:solidFill>
                <a:latin typeface="Sora"/>
                <a:ea typeface="Sora"/>
                <a:cs typeface="Sora"/>
                <a:sym typeface="Sora"/>
              </a:rPr>
              <a:t>Pink cross: Vehicle’s location</a:t>
            </a:r>
            <a:endParaRPr sz="900">
              <a:solidFill>
                <a:schemeClr val="dk1"/>
              </a:solidFill>
              <a:latin typeface="Sora"/>
              <a:ea typeface="Sora"/>
              <a:cs typeface="Sora"/>
              <a:sym typeface="Sora"/>
            </a:endParaRPr>
          </a:p>
          <a:p>
            <a:pPr marL="0" lvl="0" indent="0" algn="l" rtl="0">
              <a:spcBef>
                <a:spcPts val="1200"/>
              </a:spcBef>
              <a:spcAft>
                <a:spcPts val="0"/>
              </a:spcAft>
              <a:buNone/>
            </a:pPr>
            <a:r>
              <a:rPr lang="en" sz="900">
                <a:solidFill>
                  <a:schemeClr val="dk1"/>
                </a:solidFill>
                <a:latin typeface="Sora"/>
                <a:ea typeface="Sora"/>
                <a:cs typeface="Sora"/>
                <a:sym typeface="Sora"/>
              </a:rPr>
              <a:t>Yellow lines: collision point path</a:t>
            </a:r>
            <a:endParaRPr sz="900">
              <a:solidFill>
                <a:schemeClr val="dk1"/>
              </a:solidFill>
              <a:latin typeface="Sora"/>
              <a:ea typeface="Sora"/>
              <a:cs typeface="Sora"/>
              <a:sym typeface="Sora"/>
            </a:endParaRPr>
          </a:p>
          <a:p>
            <a:pPr marL="0" lvl="0" indent="0" algn="l" rtl="0">
              <a:spcBef>
                <a:spcPts val="1200"/>
              </a:spcBef>
              <a:spcAft>
                <a:spcPts val="0"/>
              </a:spcAft>
              <a:buNone/>
            </a:pPr>
            <a:r>
              <a:rPr lang="en" sz="900">
                <a:solidFill>
                  <a:schemeClr val="dk1"/>
                </a:solidFill>
                <a:latin typeface="Sora"/>
                <a:ea typeface="Sora"/>
                <a:cs typeface="Sora"/>
                <a:sym typeface="Sora"/>
              </a:rPr>
              <a:t>Yellow circled cross: Object detected</a:t>
            </a:r>
            <a:endParaRPr sz="900">
              <a:solidFill>
                <a:schemeClr val="dk1"/>
              </a:solidFill>
              <a:latin typeface="Sora"/>
              <a:ea typeface="Sora"/>
              <a:cs typeface="Sora"/>
              <a:sym typeface="Sora"/>
            </a:endParaRPr>
          </a:p>
          <a:p>
            <a:pPr marL="0" lvl="0" indent="0" algn="l" rtl="0">
              <a:spcBef>
                <a:spcPts val="1200"/>
              </a:spcBef>
              <a:spcAft>
                <a:spcPts val="0"/>
              </a:spcAft>
              <a:buNone/>
            </a:pPr>
            <a:r>
              <a:rPr lang="en" sz="900">
                <a:solidFill>
                  <a:schemeClr val="dk1"/>
                </a:solidFill>
                <a:latin typeface="Sora"/>
                <a:ea typeface="Sora"/>
                <a:cs typeface="Sora"/>
                <a:sym typeface="Sora"/>
              </a:rPr>
              <a:t>Dotted white line: Vehicle’s path</a:t>
            </a:r>
            <a:endParaRPr sz="900">
              <a:solidFill>
                <a:schemeClr val="dk1"/>
              </a:solidFill>
              <a:latin typeface="Sora"/>
              <a:ea typeface="Sora"/>
              <a:cs typeface="Sora"/>
              <a:sym typeface="Sora"/>
            </a:endParaRPr>
          </a:p>
          <a:p>
            <a:pPr marL="0" lvl="0" indent="0" algn="l" rtl="0">
              <a:spcBef>
                <a:spcPts val="1200"/>
              </a:spcBef>
              <a:spcAft>
                <a:spcPts val="1200"/>
              </a:spcAft>
              <a:buNone/>
            </a:pPr>
            <a:endParaRPr sz="900">
              <a:solidFill>
                <a:schemeClr val="dk1"/>
              </a:solidFill>
              <a:latin typeface="Sora"/>
              <a:ea typeface="Sora"/>
              <a:cs typeface="Sora"/>
              <a:sym typeface="Sora"/>
            </a:endParaRPr>
          </a:p>
        </p:txBody>
      </p:sp>
      <p:pic>
        <p:nvPicPr>
          <p:cNvPr id="938" name="Google Shape;938;p56"/>
          <p:cNvPicPr preferRelativeResize="0"/>
          <p:nvPr/>
        </p:nvPicPr>
        <p:blipFill>
          <a:blip r:embed="rId5">
            <a:alphaModFix/>
          </a:blip>
          <a:stretch>
            <a:fillRect/>
          </a:stretch>
        </p:blipFill>
        <p:spPr>
          <a:xfrm>
            <a:off x="3588775" y="0"/>
            <a:ext cx="2792346" cy="4449675"/>
          </a:xfrm>
          <a:prstGeom prst="rect">
            <a:avLst/>
          </a:prstGeom>
          <a:noFill/>
          <a:ln w="28575" cap="flat" cmpd="sng">
            <a:solidFill>
              <a:schemeClr val="dk1"/>
            </a:solidFill>
            <a:prstDash val="solid"/>
            <a:round/>
            <a:headEnd type="none" w="sm" len="sm"/>
            <a:tailEnd type="none" w="sm" len="sm"/>
          </a:ln>
        </p:spPr>
      </p:pic>
      <p:cxnSp>
        <p:nvCxnSpPr>
          <p:cNvPr id="939" name="Google Shape;939;p56"/>
          <p:cNvCxnSpPr/>
          <p:nvPr/>
        </p:nvCxnSpPr>
        <p:spPr>
          <a:xfrm rot="10800000">
            <a:off x="3221600" y="4405525"/>
            <a:ext cx="615000" cy="346200"/>
          </a:xfrm>
          <a:prstGeom prst="straightConnector1">
            <a:avLst/>
          </a:prstGeom>
          <a:noFill/>
          <a:ln w="38100" cap="flat" cmpd="sng">
            <a:solidFill>
              <a:schemeClr val="dk2"/>
            </a:solidFill>
            <a:prstDash val="solid"/>
            <a:round/>
            <a:headEnd type="none" w="med" len="med"/>
            <a:tailEnd type="triangle" w="med" len="med"/>
          </a:ln>
        </p:spPr>
      </p:cxnSp>
      <p:sp>
        <p:nvSpPr>
          <p:cNvPr id="940" name="Google Shape;940;p56"/>
          <p:cNvSpPr txBox="1"/>
          <p:nvPr/>
        </p:nvSpPr>
        <p:spPr>
          <a:xfrm>
            <a:off x="3804050" y="4683724"/>
            <a:ext cx="1885500" cy="314100"/>
          </a:xfrm>
          <a:prstGeom prst="rect">
            <a:avLst/>
          </a:prstGeom>
          <a:noFill/>
          <a:ln>
            <a:noFill/>
          </a:ln>
        </p:spPr>
        <p:txBody>
          <a:bodyPr spcFirstLastPara="1" wrap="square" lIns="91425" tIns="91425" rIns="91425" bIns="91425" anchor="t" anchorCtr="0">
            <a:noAutofit/>
          </a:bodyPr>
          <a:lstStyle/>
          <a:p>
            <a:pPr marL="0" lvl="0" indent="0" algn="l" rtl="0">
              <a:spcBef>
                <a:spcPts val="1200"/>
              </a:spcBef>
              <a:spcAft>
                <a:spcPts val="1200"/>
              </a:spcAft>
              <a:buNone/>
            </a:pPr>
            <a:r>
              <a:rPr lang="en" sz="900">
                <a:solidFill>
                  <a:schemeClr val="dk1"/>
                </a:solidFill>
                <a:latin typeface="Sora"/>
                <a:ea typeface="Sora"/>
                <a:cs typeface="Sora"/>
                <a:sym typeface="Sora"/>
              </a:rPr>
              <a:t>Object Detected. (Human)</a:t>
            </a:r>
            <a:endParaRPr sz="900">
              <a:solidFill>
                <a:schemeClr val="dk1"/>
              </a:solidFill>
              <a:latin typeface="Sora"/>
              <a:ea typeface="Sora"/>
              <a:cs typeface="Sora"/>
              <a:sym typeface="Sora"/>
            </a:endParaRPr>
          </a:p>
        </p:txBody>
      </p:sp>
    </p:spTree>
  </p:cSld>
  <p:clrMapOvr>
    <a:masterClrMapping/>
  </p:clrMapOvr>
</p:sld>
</file>

<file path=ppt/theme/theme1.xml><?xml version="1.0" encoding="utf-8"?>
<a:theme xmlns:a="http://schemas.openxmlformats.org/drawingml/2006/main" name="GEOMETRIC OVERLAYS">
  <a:themeElements>
    <a:clrScheme name="Simple Light">
      <a:dk1>
        <a:srgbClr val="FFFFFF"/>
      </a:dk1>
      <a:lt1>
        <a:srgbClr val="353535"/>
      </a:lt1>
      <a:dk2>
        <a:srgbClr val="E3DFD6"/>
      </a:dk2>
      <a:lt2>
        <a:srgbClr val="F0B03B"/>
      </a:lt2>
      <a:accent1>
        <a:srgbClr val="FFEB67"/>
      </a:accent1>
      <a:accent2>
        <a:srgbClr val="FF5777"/>
      </a:accent2>
      <a:accent3>
        <a:srgbClr val="41CC6B"/>
      </a:accent3>
      <a:accent4>
        <a:srgbClr val="4285F4"/>
      </a:accent4>
      <a:accent5>
        <a:srgbClr val="69615E"/>
      </a:accent5>
      <a:accent6>
        <a:srgbClr val="FF866D"/>
      </a:accent6>
      <a:hlink>
        <a:srgbClr val="2A292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E844109C886D74D9E6AF8473E14CBE3" ma:contentTypeVersion="16" ma:contentTypeDescription="Create a new document." ma:contentTypeScope="" ma:versionID="c37972dcd237005c1f146490874ab55e">
  <xsd:schema xmlns:xsd="http://www.w3.org/2001/XMLSchema" xmlns:xs="http://www.w3.org/2001/XMLSchema" xmlns:p="http://schemas.microsoft.com/office/2006/metadata/properties" xmlns:ns2="dee1c29c-99e4-4d0f-b6e1-41a001082787" xmlns:ns3="19dbb668-428b-4cc0-a593-bbec74e27647" targetNamespace="http://schemas.microsoft.com/office/2006/metadata/properties" ma:root="true" ma:fieldsID="96d3774a0e26de9ecf827689ae478f94" ns2:_="" ns3:_="">
    <xsd:import namespace="dee1c29c-99e4-4d0f-b6e1-41a001082787"/>
    <xsd:import namespace="19dbb668-428b-4cc0-a593-bbec74e27647"/>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e1c29c-99e4-4d0f-b6e1-41a0010827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b5d298e1-810f-4711-8be9-ef4702f2a38a"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9dbb668-428b-4cc0-a593-bbec74e2764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3e7046d9-bb19-4a80-9236-4ca4220cc737}" ma:internalName="TaxCatchAll" ma:showField="CatchAllData" ma:web="19dbb668-428b-4cc0-a593-bbec74e2764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ee1c29c-99e4-4d0f-b6e1-41a001082787">
      <Terms xmlns="http://schemas.microsoft.com/office/infopath/2007/PartnerControls"/>
    </lcf76f155ced4ddcb4097134ff3c332f>
    <TaxCatchAll xmlns="19dbb668-428b-4cc0-a593-bbec74e27647"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6CA5EDF-014C-4E63-BAF8-DA9FE3D8BE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e1c29c-99e4-4d0f-b6e1-41a001082787"/>
    <ds:schemaRef ds:uri="19dbb668-428b-4cc0-a593-bbec74e276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FBE6A64-B2C6-4D1C-A861-7A1A90851D33}">
  <ds:schemaRefs>
    <ds:schemaRef ds:uri="http://schemas.microsoft.com/office/2006/metadata/properties"/>
    <ds:schemaRef ds:uri="http://schemas.microsoft.com/office/infopath/2007/PartnerControls"/>
    <ds:schemaRef ds:uri="dee1c29c-99e4-4d0f-b6e1-41a001082787"/>
    <ds:schemaRef ds:uri="19dbb668-428b-4cc0-a593-bbec74e27647"/>
  </ds:schemaRefs>
</ds:datastoreItem>
</file>

<file path=customXml/itemProps3.xml><?xml version="1.0" encoding="utf-8"?>
<ds:datastoreItem xmlns:ds="http://schemas.openxmlformats.org/officeDocument/2006/customXml" ds:itemID="{3C748D8A-2121-4495-89C2-6E96AC219554}">
  <ds:schemaRefs>
    <ds:schemaRef ds:uri="http://schemas.microsoft.com/sharepoint/v3/contenttype/forms"/>
  </ds:schemaRefs>
</ds:datastoreItem>
</file>

<file path=docMetadata/LabelInfo.xml><?xml version="1.0" encoding="utf-8"?>
<clbl:labelList xmlns:clbl="http://schemas.microsoft.com/office/2020/mipLabelMetadata">
  <clbl:label id="{59096ad9-8b60-446a-90b7-017dbb9421a3}" enabled="1" method="Standard" siteId="{3d234255-e20f-4205-88a5-9658a402999b}" removed="0"/>
</clbl:labelList>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(16:9)</PresentationFormat>
  <Slides>6</Slides>
  <Notes>6</Notes>
  <HiddenSlides>0</HiddenSlide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GEOMETRIC OVERLAYS</vt:lpstr>
      <vt:lpstr>ODOA Test Result &amp; Analysis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modified xsi:type="dcterms:W3CDTF">2025-09-25T21:59:12Z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0x010100CE844109C886D74D9E6AF8473E14CBE3</vt:lpwstr>
  </property>
  <property fmtid="{D5CDD505-2E9C-101B-9397-08002B2CF9AE}" pid="3" name="MediaServiceImageTags">
    <vt:lpwstr/>
  </property>
</Properties>
</file>